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handoutMasterIdLst>
    <p:handoutMasterId r:id="rId44"/>
  </p:handoutMasterIdLst>
  <p:sldIdLst>
    <p:sldId id="260" r:id="rId2"/>
    <p:sldId id="324" r:id="rId3"/>
    <p:sldId id="325" r:id="rId4"/>
    <p:sldId id="263" r:id="rId5"/>
    <p:sldId id="323" r:id="rId6"/>
    <p:sldId id="285" r:id="rId7"/>
    <p:sldId id="331" r:id="rId8"/>
    <p:sldId id="332" r:id="rId9"/>
    <p:sldId id="326" r:id="rId10"/>
    <p:sldId id="287" r:id="rId11"/>
    <p:sldId id="288" r:id="rId12"/>
    <p:sldId id="290" r:id="rId13"/>
    <p:sldId id="328" r:id="rId14"/>
    <p:sldId id="291" r:id="rId15"/>
    <p:sldId id="292" r:id="rId16"/>
    <p:sldId id="293" r:id="rId17"/>
    <p:sldId id="329"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 id="315" r:id="rId37"/>
    <p:sldId id="316" r:id="rId38"/>
    <p:sldId id="317" r:id="rId39"/>
    <p:sldId id="318" r:id="rId40"/>
    <p:sldId id="330" r:id="rId41"/>
    <p:sldId id="320" r:id="rId42"/>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3" autoAdjust="0"/>
    <p:restoredTop sz="94637" autoAdjust="0"/>
  </p:normalViewPr>
  <p:slideViewPr>
    <p:cSldViewPr snapToGrid="0" snapToObjects="1">
      <p:cViewPr varScale="1">
        <p:scale>
          <a:sx n="107" d="100"/>
          <a:sy n="107" d="100"/>
        </p:scale>
        <p:origin x="-108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9" d="100"/>
          <a:sy n="69" d="100"/>
        </p:scale>
        <p:origin x="-3306"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K1TFS00\My%20Documents\msword\Globalization%202009\Recession%20Bar%20Code.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K1TFS00\My%20Documents\msword\Globalization%202009\Recession%20Bar%20Code.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422244094488189E-2"/>
          <c:y val="0.23727596550431196"/>
          <c:w val="0.97040325564188212"/>
          <c:h val="0.64219684611201999"/>
        </c:manualLayout>
      </c:layout>
      <c:barChart>
        <c:barDir val="col"/>
        <c:grouping val="clustered"/>
        <c:varyColors val="0"/>
        <c:ser>
          <c:idx val="0"/>
          <c:order val="0"/>
          <c:spPr>
            <a:solidFill>
              <a:srgbClr val="000000"/>
            </a:solidFill>
            <a:ln w="12700">
              <a:solidFill>
                <a:srgbClr val="000000"/>
              </a:solidFill>
              <a:prstDash val="solid"/>
            </a:ln>
          </c:spPr>
          <c:invertIfNegative val="0"/>
          <c:cat>
            <c:numRef>
              <c:f>Sheet1!$A$3:$A$1887</c:f>
              <c:numCache>
                <c:formatCode>General</c:formatCode>
                <c:ptCount val="1885"/>
                <c:pt idx="0">
                  <c:v>1855</c:v>
                </c:pt>
                <c:pt idx="1">
                  <c:v>1855</c:v>
                </c:pt>
                <c:pt idx="2">
                  <c:v>1855</c:v>
                </c:pt>
                <c:pt idx="3">
                  <c:v>1855</c:v>
                </c:pt>
                <c:pt idx="4">
                  <c:v>1855</c:v>
                </c:pt>
                <c:pt idx="5">
                  <c:v>1855</c:v>
                </c:pt>
                <c:pt idx="6">
                  <c:v>1855</c:v>
                </c:pt>
                <c:pt idx="7">
                  <c:v>1855</c:v>
                </c:pt>
                <c:pt idx="8">
                  <c:v>1855</c:v>
                </c:pt>
                <c:pt idx="9">
                  <c:v>1855</c:v>
                </c:pt>
                <c:pt idx="10">
                  <c:v>1855</c:v>
                </c:pt>
                <c:pt idx="11">
                  <c:v>1855</c:v>
                </c:pt>
                <c:pt idx="12">
                  <c:v>1856</c:v>
                </c:pt>
                <c:pt idx="13">
                  <c:v>1856</c:v>
                </c:pt>
                <c:pt idx="14">
                  <c:v>1856</c:v>
                </c:pt>
                <c:pt idx="15">
                  <c:v>1856</c:v>
                </c:pt>
                <c:pt idx="16">
                  <c:v>1856</c:v>
                </c:pt>
                <c:pt idx="17">
                  <c:v>1856</c:v>
                </c:pt>
                <c:pt idx="18">
                  <c:v>1856</c:v>
                </c:pt>
                <c:pt idx="19">
                  <c:v>1856</c:v>
                </c:pt>
                <c:pt idx="20">
                  <c:v>1856</c:v>
                </c:pt>
                <c:pt idx="21">
                  <c:v>1856</c:v>
                </c:pt>
                <c:pt idx="22">
                  <c:v>1856</c:v>
                </c:pt>
                <c:pt idx="23">
                  <c:v>1856</c:v>
                </c:pt>
                <c:pt idx="24">
                  <c:v>1857</c:v>
                </c:pt>
                <c:pt idx="25">
                  <c:v>1857</c:v>
                </c:pt>
                <c:pt idx="26">
                  <c:v>1857</c:v>
                </c:pt>
                <c:pt idx="27">
                  <c:v>1857</c:v>
                </c:pt>
                <c:pt idx="28">
                  <c:v>1857</c:v>
                </c:pt>
                <c:pt idx="29">
                  <c:v>1857</c:v>
                </c:pt>
                <c:pt idx="30">
                  <c:v>1857</c:v>
                </c:pt>
                <c:pt idx="31">
                  <c:v>1857</c:v>
                </c:pt>
                <c:pt idx="32">
                  <c:v>1857</c:v>
                </c:pt>
                <c:pt idx="33">
                  <c:v>1857</c:v>
                </c:pt>
                <c:pt idx="34">
                  <c:v>1857</c:v>
                </c:pt>
                <c:pt idx="35">
                  <c:v>1857</c:v>
                </c:pt>
                <c:pt idx="36">
                  <c:v>1858</c:v>
                </c:pt>
                <c:pt idx="37">
                  <c:v>1858</c:v>
                </c:pt>
                <c:pt idx="38">
                  <c:v>1858</c:v>
                </c:pt>
                <c:pt idx="39">
                  <c:v>1858</c:v>
                </c:pt>
                <c:pt idx="40">
                  <c:v>1858</c:v>
                </c:pt>
                <c:pt idx="41">
                  <c:v>1858</c:v>
                </c:pt>
                <c:pt idx="42">
                  <c:v>1858</c:v>
                </c:pt>
                <c:pt idx="43">
                  <c:v>1858</c:v>
                </c:pt>
                <c:pt idx="44">
                  <c:v>1858</c:v>
                </c:pt>
                <c:pt idx="45">
                  <c:v>1858</c:v>
                </c:pt>
                <c:pt idx="46">
                  <c:v>1858</c:v>
                </c:pt>
                <c:pt idx="47">
                  <c:v>1858</c:v>
                </c:pt>
                <c:pt idx="48">
                  <c:v>1859</c:v>
                </c:pt>
                <c:pt idx="49">
                  <c:v>1859</c:v>
                </c:pt>
                <c:pt idx="50">
                  <c:v>1859</c:v>
                </c:pt>
                <c:pt idx="51">
                  <c:v>1859</c:v>
                </c:pt>
                <c:pt idx="52">
                  <c:v>1859</c:v>
                </c:pt>
                <c:pt idx="53">
                  <c:v>1859</c:v>
                </c:pt>
                <c:pt idx="54">
                  <c:v>1859</c:v>
                </c:pt>
                <c:pt idx="55">
                  <c:v>1859</c:v>
                </c:pt>
                <c:pt idx="56">
                  <c:v>1859</c:v>
                </c:pt>
                <c:pt idx="57">
                  <c:v>1859</c:v>
                </c:pt>
                <c:pt idx="58">
                  <c:v>1859</c:v>
                </c:pt>
                <c:pt idx="59">
                  <c:v>1859</c:v>
                </c:pt>
                <c:pt idx="60">
                  <c:v>1860</c:v>
                </c:pt>
                <c:pt idx="61">
                  <c:v>1860</c:v>
                </c:pt>
                <c:pt idx="62">
                  <c:v>1860</c:v>
                </c:pt>
                <c:pt idx="63">
                  <c:v>1860</c:v>
                </c:pt>
                <c:pt idx="64">
                  <c:v>1860</c:v>
                </c:pt>
                <c:pt idx="65">
                  <c:v>1860</c:v>
                </c:pt>
                <c:pt idx="66">
                  <c:v>1860</c:v>
                </c:pt>
                <c:pt idx="67">
                  <c:v>1860</c:v>
                </c:pt>
                <c:pt idx="68">
                  <c:v>1860</c:v>
                </c:pt>
                <c:pt idx="69">
                  <c:v>1860</c:v>
                </c:pt>
                <c:pt idx="70">
                  <c:v>1860</c:v>
                </c:pt>
                <c:pt idx="71">
                  <c:v>1860</c:v>
                </c:pt>
                <c:pt idx="72">
                  <c:v>1861</c:v>
                </c:pt>
                <c:pt idx="73">
                  <c:v>1861</c:v>
                </c:pt>
                <c:pt idx="74">
                  <c:v>1861</c:v>
                </c:pt>
                <c:pt idx="75">
                  <c:v>1861</c:v>
                </c:pt>
                <c:pt idx="76">
                  <c:v>1861</c:v>
                </c:pt>
                <c:pt idx="77">
                  <c:v>1861</c:v>
                </c:pt>
                <c:pt idx="78">
                  <c:v>1861</c:v>
                </c:pt>
                <c:pt idx="79">
                  <c:v>1861</c:v>
                </c:pt>
                <c:pt idx="80">
                  <c:v>1861</c:v>
                </c:pt>
                <c:pt idx="81">
                  <c:v>1861</c:v>
                </c:pt>
                <c:pt idx="82">
                  <c:v>1861</c:v>
                </c:pt>
                <c:pt idx="83">
                  <c:v>1861</c:v>
                </c:pt>
                <c:pt idx="84">
                  <c:v>1862</c:v>
                </c:pt>
                <c:pt idx="85">
                  <c:v>1862</c:v>
                </c:pt>
                <c:pt idx="86">
                  <c:v>1862</c:v>
                </c:pt>
                <c:pt idx="87">
                  <c:v>1862</c:v>
                </c:pt>
                <c:pt idx="88">
                  <c:v>1862</c:v>
                </c:pt>
                <c:pt idx="89">
                  <c:v>1862</c:v>
                </c:pt>
                <c:pt idx="90">
                  <c:v>1862</c:v>
                </c:pt>
                <c:pt idx="91">
                  <c:v>1862</c:v>
                </c:pt>
                <c:pt idx="92">
                  <c:v>1862</c:v>
                </c:pt>
                <c:pt idx="93">
                  <c:v>1862</c:v>
                </c:pt>
                <c:pt idx="94">
                  <c:v>1862</c:v>
                </c:pt>
                <c:pt idx="95">
                  <c:v>1862</c:v>
                </c:pt>
                <c:pt idx="96">
                  <c:v>1863</c:v>
                </c:pt>
                <c:pt idx="97">
                  <c:v>1863</c:v>
                </c:pt>
                <c:pt idx="98">
                  <c:v>1863</c:v>
                </c:pt>
                <c:pt idx="99">
                  <c:v>1863</c:v>
                </c:pt>
                <c:pt idx="100">
                  <c:v>1863</c:v>
                </c:pt>
                <c:pt idx="101">
                  <c:v>1863</c:v>
                </c:pt>
                <c:pt idx="102">
                  <c:v>1863</c:v>
                </c:pt>
                <c:pt idx="103">
                  <c:v>1863</c:v>
                </c:pt>
                <c:pt idx="104">
                  <c:v>1863</c:v>
                </c:pt>
                <c:pt idx="105">
                  <c:v>1863</c:v>
                </c:pt>
                <c:pt idx="106">
                  <c:v>1863</c:v>
                </c:pt>
                <c:pt idx="107">
                  <c:v>1863</c:v>
                </c:pt>
                <c:pt idx="108">
                  <c:v>1864</c:v>
                </c:pt>
                <c:pt idx="109">
                  <c:v>1864</c:v>
                </c:pt>
                <c:pt idx="110">
                  <c:v>1864</c:v>
                </c:pt>
                <c:pt idx="111">
                  <c:v>1864</c:v>
                </c:pt>
                <c:pt idx="112">
                  <c:v>1864</c:v>
                </c:pt>
                <c:pt idx="113">
                  <c:v>1864</c:v>
                </c:pt>
                <c:pt idx="114">
                  <c:v>1864</c:v>
                </c:pt>
                <c:pt idx="115">
                  <c:v>1864</c:v>
                </c:pt>
                <c:pt idx="116">
                  <c:v>1864</c:v>
                </c:pt>
                <c:pt idx="117">
                  <c:v>1864</c:v>
                </c:pt>
                <c:pt idx="118">
                  <c:v>1864</c:v>
                </c:pt>
                <c:pt idx="119">
                  <c:v>1864</c:v>
                </c:pt>
                <c:pt idx="120">
                  <c:v>1865</c:v>
                </c:pt>
                <c:pt idx="121">
                  <c:v>1865</c:v>
                </c:pt>
                <c:pt idx="122">
                  <c:v>1865</c:v>
                </c:pt>
                <c:pt idx="123">
                  <c:v>1865</c:v>
                </c:pt>
                <c:pt idx="124">
                  <c:v>1865</c:v>
                </c:pt>
                <c:pt idx="125">
                  <c:v>1865</c:v>
                </c:pt>
                <c:pt idx="126">
                  <c:v>1865</c:v>
                </c:pt>
                <c:pt idx="127">
                  <c:v>1865</c:v>
                </c:pt>
                <c:pt idx="128">
                  <c:v>1865</c:v>
                </c:pt>
                <c:pt idx="129">
                  <c:v>1865</c:v>
                </c:pt>
                <c:pt idx="130">
                  <c:v>1865</c:v>
                </c:pt>
                <c:pt idx="131">
                  <c:v>1865</c:v>
                </c:pt>
                <c:pt idx="132">
                  <c:v>1866</c:v>
                </c:pt>
                <c:pt idx="133">
                  <c:v>1866</c:v>
                </c:pt>
                <c:pt idx="134">
                  <c:v>1866</c:v>
                </c:pt>
                <c:pt idx="135">
                  <c:v>1866</c:v>
                </c:pt>
                <c:pt idx="136">
                  <c:v>1866</c:v>
                </c:pt>
                <c:pt idx="137">
                  <c:v>1866</c:v>
                </c:pt>
                <c:pt idx="138">
                  <c:v>1866</c:v>
                </c:pt>
                <c:pt idx="139">
                  <c:v>1866</c:v>
                </c:pt>
                <c:pt idx="140">
                  <c:v>1866</c:v>
                </c:pt>
                <c:pt idx="141">
                  <c:v>1866</c:v>
                </c:pt>
                <c:pt idx="142">
                  <c:v>1866</c:v>
                </c:pt>
                <c:pt idx="143">
                  <c:v>1866</c:v>
                </c:pt>
                <c:pt idx="144">
                  <c:v>1867</c:v>
                </c:pt>
                <c:pt idx="145">
                  <c:v>1867</c:v>
                </c:pt>
                <c:pt idx="146">
                  <c:v>1867</c:v>
                </c:pt>
                <c:pt idx="147">
                  <c:v>1867</c:v>
                </c:pt>
                <c:pt idx="148">
                  <c:v>1867</c:v>
                </c:pt>
                <c:pt idx="149">
                  <c:v>1867</c:v>
                </c:pt>
                <c:pt idx="150">
                  <c:v>1867</c:v>
                </c:pt>
                <c:pt idx="151">
                  <c:v>1867</c:v>
                </c:pt>
                <c:pt idx="152">
                  <c:v>1867</c:v>
                </c:pt>
                <c:pt idx="153">
                  <c:v>1867</c:v>
                </c:pt>
                <c:pt idx="154">
                  <c:v>1867</c:v>
                </c:pt>
                <c:pt idx="155">
                  <c:v>1867</c:v>
                </c:pt>
                <c:pt idx="156">
                  <c:v>1868</c:v>
                </c:pt>
                <c:pt idx="157">
                  <c:v>1868</c:v>
                </c:pt>
                <c:pt idx="158">
                  <c:v>1868</c:v>
                </c:pt>
                <c:pt idx="159">
                  <c:v>1868</c:v>
                </c:pt>
                <c:pt idx="160">
                  <c:v>1868</c:v>
                </c:pt>
                <c:pt idx="161">
                  <c:v>1868</c:v>
                </c:pt>
                <c:pt idx="162">
                  <c:v>1868</c:v>
                </c:pt>
                <c:pt idx="163">
                  <c:v>1868</c:v>
                </c:pt>
                <c:pt idx="164">
                  <c:v>1868</c:v>
                </c:pt>
                <c:pt idx="165">
                  <c:v>1868</c:v>
                </c:pt>
                <c:pt idx="166">
                  <c:v>1868</c:v>
                </c:pt>
                <c:pt idx="167">
                  <c:v>1868</c:v>
                </c:pt>
                <c:pt idx="168">
                  <c:v>1869</c:v>
                </c:pt>
                <c:pt idx="169">
                  <c:v>1869</c:v>
                </c:pt>
                <c:pt idx="170">
                  <c:v>1869</c:v>
                </c:pt>
                <c:pt idx="171">
                  <c:v>1869</c:v>
                </c:pt>
                <c:pt idx="172">
                  <c:v>1869</c:v>
                </c:pt>
                <c:pt idx="173">
                  <c:v>1869</c:v>
                </c:pt>
                <c:pt idx="174">
                  <c:v>1869</c:v>
                </c:pt>
                <c:pt idx="175">
                  <c:v>1869</c:v>
                </c:pt>
                <c:pt idx="176">
                  <c:v>1869</c:v>
                </c:pt>
                <c:pt idx="177">
                  <c:v>1869</c:v>
                </c:pt>
                <c:pt idx="178">
                  <c:v>1869</c:v>
                </c:pt>
                <c:pt idx="179">
                  <c:v>1869</c:v>
                </c:pt>
                <c:pt idx="180">
                  <c:v>1870</c:v>
                </c:pt>
                <c:pt idx="181">
                  <c:v>1870</c:v>
                </c:pt>
                <c:pt idx="182">
                  <c:v>1870</c:v>
                </c:pt>
                <c:pt idx="183">
                  <c:v>1870</c:v>
                </c:pt>
                <c:pt idx="184">
                  <c:v>1870</c:v>
                </c:pt>
                <c:pt idx="185">
                  <c:v>1870</c:v>
                </c:pt>
                <c:pt idx="186">
                  <c:v>1870</c:v>
                </c:pt>
                <c:pt idx="187">
                  <c:v>1870</c:v>
                </c:pt>
                <c:pt idx="188">
                  <c:v>1870</c:v>
                </c:pt>
                <c:pt idx="189">
                  <c:v>1870</c:v>
                </c:pt>
                <c:pt idx="190">
                  <c:v>1870</c:v>
                </c:pt>
                <c:pt idx="191">
                  <c:v>1870</c:v>
                </c:pt>
                <c:pt idx="192">
                  <c:v>1871</c:v>
                </c:pt>
                <c:pt idx="193">
                  <c:v>1871</c:v>
                </c:pt>
                <c:pt idx="194">
                  <c:v>1871</c:v>
                </c:pt>
                <c:pt idx="195">
                  <c:v>1871</c:v>
                </c:pt>
                <c:pt idx="196">
                  <c:v>1871</c:v>
                </c:pt>
                <c:pt idx="197">
                  <c:v>1871</c:v>
                </c:pt>
                <c:pt idx="198">
                  <c:v>1871</c:v>
                </c:pt>
                <c:pt idx="199">
                  <c:v>1871</c:v>
                </c:pt>
                <c:pt idx="200">
                  <c:v>1871</c:v>
                </c:pt>
                <c:pt idx="201">
                  <c:v>1871</c:v>
                </c:pt>
                <c:pt idx="202">
                  <c:v>1871</c:v>
                </c:pt>
                <c:pt idx="203">
                  <c:v>1871</c:v>
                </c:pt>
                <c:pt idx="204">
                  <c:v>1872</c:v>
                </c:pt>
                <c:pt idx="205">
                  <c:v>1872</c:v>
                </c:pt>
                <c:pt idx="206">
                  <c:v>1872</c:v>
                </c:pt>
                <c:pt idx="207">
                  <c:v>1872</c:v>
                </c:pt>
                <c:pt idx="208">
                  <c:v>1872</c:v>
                </c:pt>
                <c:pt idx="209">
                  <c:v>1872</c:v>
                </c:pt>
                <c:pt idx="210">
                  <c:v>1872</c:v>
                </c:pt>
                <c:pt idx="211">
                  <c:v>1872</c:v>
                </c:pt>
                <c:pt idx="212">
                  <c:v>1872</c:v>
                </c:pt>
                <c:pt idx="213">
                  <c:v>1872</c:v>
                </c:pt>
                <c:pt idx="214">
                  <c:v>1872</c:v>
                </c:pt>
                <c:pt idx="215">
                  <c:v>1872</c:v>
                </c:pt>
                <c:pt idx="216">
                  <c:v>1873</c:v>
                </c:pt>
                <c:pt idx="217">
                  <c:v>1873</c:v>
                </c:pt>
                <c:pt idx="218">
                  <c:v>1873</c:v>
                </c:pt>
                <c:pt idx="219">
                  <c:v>1873</c:v>
                </c:pt>
                <c:pt idx="220">
                  <c:v>1873</c:v>
                </c:pt>
                <c:pt idx="221">
                  <c:v>1873</c:v>
                </c:pt>
                <c:pt idx="222">
                  <c:v>1873</c:v>
                </c:pt>
                <c:pt idx="223">
                  <c:v>1873</c:v>
                </c:pt>
                <c:pt idx="224">
                  <c:v>1873</c:v>
                </c:pt>
                <c:pt idx="225">
                  <c:v>1873</c:v>
                </c:pt>
                <c:pt idx="226">
                  <c:v>1873</c:v>
                </c:pt>
                <c:pt idx="227">
                  <c:v>1873</c:v>
                </c:pt>
                <c:pt idx="228">
                  <c:v>1874</c:v>
                </c:pt>
                <c:pt idx="229">
                  <c:v>1874</c:v>
                </c:pt>
                <c:pt idx="230">
                  <c:v>1874</c:v>
                </c:pt>
                <c:pt idx="231">
                  <c:v>1874</c:v>
                </c:pt>
                <c:pt idx="232">
                  <c:v>1874</c:v>
                </c:pt>
                <c:pt idx="233">
                  <c:v>1874</c:v>
                </c:pt>
                <c:pt idx="234">
                  <c:v>1874</c:v>
                </c:pt>
                <c:pt idx="235">
                  <c:v>1874</c:v>
                </c:pt>
                <c:pt idx="236">
                  <c:v>1874</c:v>
                </c:pt>
                <c:pt idx="237">
                  <c:v>1874</c:v>
                </c:pt>
                <c:pt idx="238">
                  <c:v>1874</c:v>
                </c:pt>
                <c:pt idx="239">
                  <c:v>1874</c:v>
                </c:pt>
                <c:pt idx="240">
                  <c:v>1875</c:v>
                </c:pt>
                <c:pt idx="241">
                  <c:v>1875</c:v>
                </c:pt>
                <c:pt idx="242">
                  <c:v>1875</c:v>
                </c:pt>
                <c:pt idx="243">
                  <c:v>1875</c:v>
                </c:pt>
                <c:pt idx="244">
                  <c:v>1875</c:v>
                </c:pt>
                <c:pt idx="245">
                  <c:v>1875</c:v>
                </c:pt>
                <c:pt idx="246">
                  <c:v>1875</c:v>
                </c:pt>
                <c:pt idx="247">
                  <c:v>1875</c:v>
                </c:pt>
                <c:pt idx="248">
                  <c:v>1875</c:v>
                </c:pt>
                <c:pt idx="249">
                  <c:v>1875</c:v>
                </c:pt>
                <c:pt idx="250">
                  <c:v>1875</c:v>
                </c:pt>
                <c:pt idx="251">
                  <c:v>1875</c:v>
                </c:pt>
                <c:pt idx="252">
                  <c:v>1876</c:v>
                </c:pt>
                <c:pt idx="253">
                  <c:v>1876</c:v>
                </c:pt>
                <c:pt idx="254">
                  <c:v>1876</c:v>
                </c:pt>
                <c:pt idx="255">
                  <c:v>1876</c:v>
                </c:pt>
                <c:pt idx="256">
                  <c:v>1876</c:v>
                </c:pt>
                <c:pt idx="257">
                  <c:v>1876</c:v>
                </c:pt>
                <c:pt idx="258">
                  <c:v>1876</c:v>
                </c:pt>
                <c:pt idx="259">
                  <c:v>1876</c:v>
                </c:pt>
                <c:pt idx="260">
                  <c:v>1876</c:v>
                </c:pt>
                <c:pt idx="261">
                  <c:v>1876</c:v>
                </c:pt>
                <c:pt idx="262">
                  <c:v>1876</c:v>
                </c:pt>
                <c:pt idx="263">
                  <c:v>1876</c:v>
                </c:pt>
                <c:pt idx="264">
                  <c:v>1877</c:v>
                </c:pt>
                <c:pt idx="265">
                  <c:v>1877</c:v>
                </c:pt>
                <c:pt idx="266">
                  <c:v>1877</c:v>
                </c:pt>
                <c:pt idx="267">
                  <c:v>1877</c:v>
                </c:pt>
                <c:pt idx="268">
                  <c:v>1877</c:v>
                </c:pt>
                <c:pt idx="269">
                  <c:v>1877</c:v>
                </c:pt>
                <c:pt idx="270">
                  <c:v>1877</c:v>
                </c:pt>
                <c:pt idx="271">
                  <c:v>1877</c:v>
                </c:pt>
                <c:pt idx="272">
                  <c:v>1877</c:v>
                </c:pt>
                <c:pt idx="273">
                  <c:v>1877</c:v>
                </c:pt>
                <c:pt idx="274">
                  <c:v>1877</c:v>
                </c:pt>
                <c:pt idx="275">
                  <c:v>1877</c:v>
                </c:pt>
                <c:pt idx="276">
                  <c:v>1878</c:v>
                </c:pt>
                <c:pt idx="277">
                  <c:v>1878</c:v>
                </c:pt>
                <c:pt idx="278">
                  <c:v>1878</c:v>
                </c:pt>
                <c:pt idx="279">
                  <c:v>1878</c:v>
                </c:pt>
                <c:pt idx="280">
                  <c:v>1878</c:v>
                </c:pt>
                <c:pt idx="281">
                  <c:v>1878</c:v>
                </c:pt>
                <c:pt idx="282">
                  <c:v>1878</c:v>
                </c:pt>
                <c:pt idx="283">
                  <c:v>1878</c:v>
                </c:pt>
                <c:pt idx="284">
                  <c:v>1878</c:v>
                </c:pt>
                <c:pt idx="285">
                  <c:v>1878</c:v>
                </c:pt>
                <c:pt idx="286">
                  <c:v>1878</c:v>
                </c:pt>
                <c:pt idx="287">
                  <c:v>1878</c:v>
                </c:pt>
                <c:pt idx="288">
                  <c:v>1879</c:v>
                </c:pt>
                <c:pt idx="289">
                  <c:v>1879</c:v>
                </c:pt>
                <c:pt idx="290">
                  <c:v>1879</c:v>
                </c:pt>
                <c:pt idx="291">
                  <c:v>1879</c:v>
                </c:pt>
                <c:pt idx="292">
                  <c:v>1879</c:v>
                </c:pt>
                <c:pt idx="293">
                  <c:v>1879</c:v>
                </c:pt>
                <c:pt idx="294">
                  <c:v>1879</c:v>
                </c:pt>
                <c:pt idx="295">
                  <c:v>1879</c:v>
                </c:pt>
                <c:pt idx="296">
                  <c:v>1879</c:v>
                </c:pt>
                <c:pt idx="297">
                  <c:v>1879</c:v>
                </c:pt>
                <c:pt idx="298">
                  <c:v>1879</c:v>
                </c:pt>
                <c:pt idx="299">
                  <c:v>1879</c:v>
                </c:pt>
                <c:pt idx="300">
                  <c:v>1880</c:v>
                </c:pt>
                <c:pt idx="301">
                  <c:v>1880</c:v>
                </c:pt>
                <c:pt idx="302">
                  <c:v>1880</c:v>
                </c:pt>
                <c:pt idx="303">
                  <c:v>1880</c:v>
                </c:pt>
                <c:pt idx="304">
                  <c:v>1880</c:v>
                </c:pt>
                <c:pt idx="305">
                  <c:v>1880</c:v>
                </c:pt>
                <c:pt idx="306">
                  <c:v>1880</c:v>
                </c:pt>
                <c:pt idx="307">
                  <c:v>1880</c:v>
                </c:pt>
                <c:pt idx="308">
                  <c:v>1880</c:v>
                </c:pt>
                <c:pt idx="309">
                  <c:v>1880</c:v>
                </c:pt>
                <c:pt idx="310">
                  <c:v>1880</c:v>
                </c:pt>
                <c:pt idx="311">
                  <c:v>1880</c:v>
                </c:pt>
                <c:pt idx="312">
                  <c:v>1881</c:v>
                </c:pt>
                <c:pt idx="313">
                  <c:v>1881</c:v>
                </c:pt>
                <c:pt idx="314">
                  <c:v>1881</c:v>
                </c:pt>
                <c:pt idx="315">
                  <c:v>1881</c:v>
                </c:pt>
                <c:pt idx="316">
                  <c:v>1881</c:v>
                </c:pt>
                <c:pt idx="317">
                  <c:v>1881</c:v>
                </c:pt>
                <c:pt idx="318">
                  <c:v>1881</c:v>
                </c:pt>
                <c:pt idx="319">
                  <c:v>1881</c:v>
                </c:pt>
                <c:pt idx="320">
                  <c:v>1881</c:v>
                </c:pt>
                <c:pt idx="321">
                  <c:v>1881</c:v>
                </c:pt>
                <c:pt idx="322">
                  <c:v>1881</c:v>
                </c:pt>
                <c:pt idx="323">
                  <c:v>1881</c:v>
                </c:pt>
                <c:pt idx="324">
                  <c:v>1882</c:v>
                </c:pt>
                <c:pt idx="325">
                  <c:v>1882</c:v>
                </c:pt>
                <c:pt idx="326">
                  <c:v>1882</c:v>
                </c:pt>
                <c:pt idx="327">
                  <c:v>1882</c:v>
                </c:pt>
                <c:pt idx="328">
                  <c:v>1882</c:v>
                </c:pt>
                <c:pt idx="329">
                  <c:v>1882</c:v>
                </c:pt>
                <c:pt idx="330">
                  <c:v>1882</c:v>
                </c:pt>
                <c:pt idx="331">
                  <c:v>1882</c:v>
                </c:pt>
                <c:pt idx="332">
                  <c:v>1882</c:v>
                </c:pt>
                <c:pt idx="333">
                  <c:v>1882</c:v>
                </c:pt>
                <c:pt idx="334">
                  <c:v>1882</c:v>
                </c:pt>
                <c:pt idx="335">
                  <c:v>1882</c:v>
                </c:pt>
                <c:pt idx="336">
                  <c:v>1883</c:v>
                </c:pt>
                <c:pt idx="337">
                  <c:v>1883</c:v>
                </c:pt>
                <c:pt idx="338">
                  <c:v>1883</c:v>
                </c:pt>
                <c:pt idx="339">
                  <c:v>1883</c:v>
                </c:pt>
                <c:pt idx="340">
                  <c:v>1883</c:v>
                </c:pt>
                <c:pt idx="341">
                  <c:v>1883</c:v>
                </c:pt>
                <c:pt idx="342">
                  <c:v>1883</c:v>
                </c:pt>
                <c:pt idx="343">
                  <c:v>1883</c:v>
                </c:pt>
                <c:pt idx="344">
                  <c:v>1883</c:v>
                </c:pt>
                <c:pt idx="345">
                  <c:v>1883</c:v>
                </c:pt>
                <c:pt idx="346">
                  <c:v>1883</c:v>
                </c:pt>
                <c:pt idx="347">
                  <c:v>1883</c:v>
                </c:pt>
                <c:pt idx="348">
                  <c:v>1884</c:v>
                </c:pt>
                <c:pt idx="349">
                  <c:v>1884</c:v>
                </c:pt>
                <c:pt idx="350">
                  <c:v>1884</c:v>
                </c:pt>
                <c:pt idx="351">
                  <c:v>1884</c:v>
                </c:pt>
                <c:pt idx="352">
                  <c:v>1884</c:v>
                </c:pt>
                <c:pt idx="353">
                  <c:v>1884</c:v>
                </c:pt>
                <c:pt idx="354">
                  <c:v>1884</c:v>
                </c:pt>
                <c:pt idx="355">
                  <c:v>1884</c:v>
                </c:pt>
                <c:pt idx="356">
                  <c:v>1884</c:v>
                </c:pt>
                <c:pt idx="357">
                  <c:v>1884</c:v>
                </c:pt>
                <c:pt idx="358">
                  <c:v>1884</c:v>
                </c:pt>
                <c:pt idx="359">
                  <c:v>1884</c:v>
                </c:pt>
                <c:pt idx="360">
                  <c:v>1885</c:v>
                </c:pt>
                <c:pt idx="361">
                  <c:v>1885</c:v>
                </c:pt>
                <c:pt idx="362">
                  <c:v>1885</c:v>
                </c:pt>
                <c:pt idx="363">
                  <c:v>1885</c:v>
                </c:pt>
                <c:pt idx="364">
                  <c:v>1885</c:v>
                </c:pt>
                <c:pt idx="365">
                  <c:v>1885</c:v>
                </c:pt>
                <c:pt idx="366">
                  <c:v>1885</c:v>
                </c:pt>
                <c:pt idx="367">
                  <c:v>1885</c:v>
                </c:pt>
                <c:pt idx="368">
                  <c:v>1885</c:v>
                </c:pt>
                <c:pt idx="369">
                  <c:v>1885</c:v>
                </c:pt>
                <c:pt idx="370">
                  <c:v>1885</c:v>
                </c:pt>
                <c:pt idx="371">
                  <c:v>1885</c:v>
                </c:pt>
                <c:pt idx="372">
                  <c:v>1886</c:v>
                </c:pt>
                <c:pt idx="373">
                  <c:v>1886</c:v>
                </c:pt>
                <c:pt idx="374">
                  <c:v>1886</c:v>
                </c:pt>
                <c:pt idx="375">
                  <c:v>1886</c:v>
                </c:pt>
                <c:pt idx="376">
                  <c:v>1886</c:v>
                </c:pt>
                <c:pt idx="377">
                  <c:v>1886</c:v>
                </c:pt>
                <c:pt idx="378">
                  <c:v>1886</c:v>
                </c:pt>
                <c:pt idx="379">
                  <c:v>1886</c:v>
                </c:pt>
                <c:pt idx="380">
                  <c:v>1886</c:v>
                </c:pt>
                <c:pt idx="381">
                  <c:v>1886</c:v>
                </c:pt>
                <c:pt idx="382">
                  <c:v>1886</c:v>
                </c:pt>
                <c:pt idx="383">
                  <c:v>1886</c:v>
                </c:pt>
                <c:pt idx="384">
                  <c:v>1887</c:v>
                </c:pt>
                <c:pt idx="385">
                  <c:v>1887</c:v>
                </c:pt>
                <c:pt idx="386">
                  <c:v>1887</c:v>
                </c:pt>
                <c:pt idx="387">
                  <c:v>1887</c:v>
                </c:pt>
                <c:pt idx="388">
                  <c:v>1887</c:v>
                </c:pt>
                <c:pt idx="389">
                  <c:v>1887</c:v>
                </c:pt>
                <c:pt idx="390">
                  <c:v>1887</c:v>
                </c:pt>
                <c:pt idx="391">
                  <c:v>1887</c:v>
                </c:pt>
                <c:pt idx="392">
                  <c:v>1887</c:v>
                </c:pt>
                <c:pt idx="393">
                  <c:v>1887</c:v>
                </c:pt>
                <c:pt idx="394">
                  <c:v>1887</c:v>
                </c:pt>
                <c:pt idx="395">
                  <c:v>1887</c:v>
                </c:pt>
                <c:pt idx="396">
                  <c:v>1888</c:v>
                </c:pt>
                <c:pt idx="397">
                  <c:v>1888</c:v>
                </c:pt>
                <c:pt idx="398">
                  <c:v>1888</c:v>
                </c:pt>
                <c:pt idx="399">
                  <c:v>1888</c:v>
                </c:pt>
                <c:pt idx="400">
                  <c:v>1888</c:v>
                </c:pt>
                <c:pt idx="401">
                  <c:v>1888</c:v>
                </c:pt>
                <c:pt idx="402">
                  <c:v>1888</c:v>
                </c:pt>
                <c:pt idx="403">
                  <c:v>1888</c:v>
                </c:pt>
                <c:pt idx="404">
                  <c:v>1888</c:v>
                </c:pt>
                <c:pt idx="405">
                  <c:v>1888</c:v>
                </c:pt>
                <c:pt idx="406">
                  <c:v>1888</c:v>
                </c:pt>
                <c:pt idx="407">
                  <c:v>1888</c:v>
                </c:pt>
                <c:pt idx="408">
                  <c:v>1889</c:v>
                </c:pt>
                <c:pt idx="409">
                  <c:v>1889</c:v>
                </c:pt>
                <c:pt idx="410">
                  <c:v>1889</c:v>
                </c:pt>
                <c:pt idx="411">
                  <c:v>1889</c:v>
                </c:pt>
                <c:pt idx="412">
                  <c:v>1889</c:v>
                </c:pt>
                <c:pt idx="413">
                  <c:v>1889</c:v>
                </c:pt>
                <c:pt idx="414">
                  <c:v>1889</c:v>
                </c:pt>
                <c:pt idx="415">
                  <c:v>1889</c:v>
                </c:pt>
                <c:pt idx="416">
                  <c:v>1889</c:v>
                </c:pt>
                <c:pt idx="417">
                  <c:v>1889</c:v>
                </c:pt>
                <c:pt idx="418">
                  <c:v>1889</c:v>
                </c:pt>
                <c:pt idx="419">
                  <c:v>1889</c:v>
                </c:pt>
                <c:pt idx="420">
                  <c:v>1890</c:v>
                </c:pt>
                <c:pt idx="421">
                  <c:v>1890</c:v>
                </c:pt>
                <c:pt idx="422">
                  <c:v>1890</c:v>
                </c:pt>
                <c:pt idx="423">
                  <c:v>1890</c:v>
                </c:pt>
                <c:pt idx="424">
                  <c:v>1890</c:v>
                </c:pt>
                <c:pt idx="425">
                  <c:v>1890</c:v>
                </c:pt>
                <c:pt idx="426">
                  <c:v>1890</c:v>
                </c:pt>
                <c:pt idx="427">
                  <c:v>1890</c:v>
                </c:pt>
                <c:pt idx="428">
                  <c:v>1890</c:v>
                </c:pt>
                <c:pt idx="429">
                  <c:v>1890</c:v>
                </c:pt>
                <c:pt idx="430">
                  <c:v>1890</c:v>
                </c:pt>
                <c:pt idx="431">
                  <c:v>1890</c:v>
                </c:pt>
                <c:pt idx="432">
                  <c:v>1891</c:v>
                </c:pt>
                <c:pt idx="433">
                  <c:v>1891</c:v>
                </c:pt>
                <c:pt idx="434">
                  <c:v>1891</c:v>
                </c:pt>
                <c:pt idx="435">
                  <c:v>1891</c:v>
                </c:pt>
                <c:pt idx="436">
                  <c:v>1891</c:v>
                </c:pt>
                <c:pt idx="437">
                  <c:v>1891</c:v>
                </c:pt>
                <c:pt idx="438">
                  <c:v>1891</c:v>
                </c:pt>
                <c:pt idx="439">
                  <c:v>1891</c:v>
                </c:pt>
                <c:pt idx="440">
                  <c:v>1891</c:v>
                </c:pt>
                <c:pt idx="441">
                  <c:v>1891</c:v>
                </c:pt>
                <c:pt idx="442">
                  <c:v>1891</c:v>
                </c:pt>
                <c:pt idx="443">
                  <c:v>1891</c:v>
                </c:pt>
                <c:pt idx="444">
                  <c:v>1892</c:v>
                </c:pt>
                <c:pt idx="445">
                  <c:v>1892</c:v>
                </c:pt>
                <c:pt idx="446">
                  <c:v>1892</c:v>
                </c:pt>
                <c:pt idx="447">
                  <c:v>1892</c:v>
                </c:pt>
                <c:pt idx="448">
                  <c:v>1892</c:v>
                </c:pt>
                <c:pt idx="449">
                  <c:v>1892</c:v>
                </c:pt>
                <c:pt idx="450">
                  <c:v>1892</c:v>
                </c:pt>
                <c:pt idx="451">
                  <c:v>1892</c:v>
                </c:pt>
                <c:pt idx="452">
                  <c:v>1892</c:v>
                </c:pt>
                <c:pt idx="453">
                  <c:v>1892</c:v>
                </c:pt>
                <c:pt idx="454">
                  <c:v>1892</c:v>
                </c:pt>
                <c:pt idx="455">
                  <c:v>1892</c:v>
                </c:pt>
                <c:pt idx="456">
                  <c:v>1893</c:v>
                </c:pt>
                <c:pt idx="457">
                  <c:v>1893</c:v>
                </c:pt>
                <c:pt idx="458">
                  <c:v>1893</c:v>
                </c:pt>
                <c:pt idx="459">
                  <c:v>1893</c:v>
                </c:pt>
                <c:pt idx="460">
                  <c:v>1893</c:v>
                </c:pt>
                <c:pt idx="461">
                  <c:v>1893</c:v>
                </c:pt>
                <c:pt idx="462">
                  <c:v>1893</c:v>
                </c:pt>
                <c:pt idx="463">
                  <c:v>1893</c:v>
                </c:pt>
                <c:pt idx="464">
                  <c:v>1893</c:v>
                </c:pt>
                <c:pt idx="465">
                  <c:v>1893</c:v>
                </c:pt>
                <c:pt idx="466">
                  <c:v>1893</c:v>
                </c:pt>
                <c:pt idx="467">
                  <c:v>1893</c:v>
                </c:pt>
                <c:pt idx="468">
                  <c:v>1894</c:v>
                </c:pt>
                <c:pt idx="469">
                  <c:v>1894</c:v>
                </c:pt>
                <c:pt idx="470">
                  <c:v>1894</c:v>
                </c:pt>
                <c:pt idx="471">
                  <c:v>1894</c:v>
                </c:pt>
                <c:pt idx="472">
                  <c:v>1894</c:v>
                </c:pt>
                <c:pt idx="473">
                  <c:v>1894</c:v>
                </c:pt>
                <c:pt idx="474">
                  <c:v>1894</c:v>
                </c:pt>
                <c:pt idx="475">
                  <c:v>1894</c:v>
                </c:pt>
                <c:pt idx="476">
                  <c:v>1894</c:v>
                </c:pt>
                <c:pt idx="477">
                  <c:v>1894</c:v>
                </c:pt>
                <c:pt idx="478">
                  <c:v>1894</c:v>
                </c:pt>
                <c:pt idx="479">
                  <c:v>1894</c:v>
                </c:pt>
                <c:pt idx="480">
                  <c:v>1895</c:v>
                </c:pt>
                <c:pt idx="481">
                  <c:v>1895</c:v>
                </c:pt>
                <c:pt idx="482">
                  <c:v>1895</c:v>
                </c:pt>
                <c:pt idx="483">
                  <c:v>1895</c:v>
                </c:pt>
                <c:pt idx="484">
                  <c:v>1895</c:v>
                </c:pt>
                <c:pt idx="485">
                  <c:v>1895</c:v>
                </c:pt>
                <c:pt idx="486">
                  <c:v>1895</c:v>
                </c:pt>
                <c:pt idx="487">
                  <c:v>1895</c:v>
                </c:pt>
                <c:pt idx="488">
                  <c:v>1895</c:v>
                </c:pt>
                <c:pt idx="489">
                  <c:v>1895</c:v>
                </c:pt>
                <c:pt idx="490">
                  <c:v>1895</c:v>
                </c:pt>
                <c:pt idx="491">
                  <c:v>1895</c:v>
                </c:pt>
                <c:pt idx="492">
                  <c:v>1896</c:v>
                </c:pt>
                <c:pt idx="493">
                  <c:v>1896</c:v>
                </c:pt>
                <c:pt idx="494">
                  <c:v>1896</c:v>
                </c:pt>
                <c:pt idx="495">
                  <c:v>1896</c:v>
                </c:pt>
                <c:pt idx="496">
                  <c:v>1896</c:v>
                </c:pt>
                <c:pt idx="497">
                  <c:v>1896</c:v>
                </c:pt>
                <c:pt idx="498">
                  <c:v>1896</c:v>
                </c:pt>
                <c:pt idx="499">
                  <c:v>1896</c:v>
                </c:pt>
                <c:pt idx="500">
                  <c:v>1896</c:v>
                </c:pt>
                <c:pt idx="501">
                  <c:v>1896</c:v>
                </c:pt>
                <c:pt idx="502">
                  <c:v>1896</c:v>
                </c:pt>
                <c:pt idx="503">
                  <c:v>1896</c:v>
                </c:pt>
                <c:pt idx="504">
                  <c:v>1897</c:v>
                </c:pt>
                <c:pt idx="505">
                  <c:v>1897</c:v>
                </c:pt>
                <c:pt idx="506">
                  <c:v>1897</c:v>
                </c:pt>
                <c:pt idx="507">
                  <c:v>1897</c:v>
                </c:pt>
                <c:pt idx="508">
                  <c:v>1897</c:v>
                </c:pt>
                <c:pt idx="509">
                  <c:v>1897</c:v>
                </c:pt>
                <c:pt idx="510">
                  <c:v>1897</c:v>
                </c:pt>
                <c:pt idx="511">
                  <c:v>1897</c:v>
                </c:pt>
                <c:pt idx="512">
                  <c:v>1897</c:v>
                </c:pt>
                <c:pt idx="513">
                  <c:v>1897</c:v>
                </c:pt>
                <c:pt idx="514">
                  <c:v>1897</c:v>
                </c:pt>
                <c:pt idx="515">
                  <c:v>1897</c:v>
                </c:pt>
                <c:pt idx="516">
                  <c:v>1898</c:v>
                </c:pt>
                <c:pt idx="517">
                  <c:v>1898</c:v>
                </c:pt>
                <c:pt idx="518">
                  <c:v>1898</c:v>
                </c:pt>
                <c:pt idx="519">
                  <c:v>1898</c:v>
                </c:pt>
                <c:pt idx="520">
                  <c:v>1898</c:v>
                </c:pt>
                <c:pt idx="521">
                  <c:v>1898</c:v>
                </c:pt>
                <c:pt idx="522">
                  <c:v>1898</c:v>
                </c:pt>
                <c:pt idx="523">
                  <c:v>1898</c:v>
                </c:pt>
                <c:pt idx="524">
                  <c:v>1898</c:v>
                </c:pt>
                <c:pt idx="525">
                  <c:v>1898</c:v>
                </c:pt>
                <c:pt idx="526">
                  <c:v>1898</c:v>
                </c:pt>
                <c:pt idx="527">
                  <c:v>1898</c:v>
                </c:pt>
                <c:pt idx="528">
                  <c:v>1899</c:v>
                </c:pt>
                <c:pt idx="529">
                  <c:v>1899</c:v>
                </c:pt>
                <c:pt idx="530">
                  <c:v>1899</c:v>
                </c:pt>
                <c:pt idx="531">
                  <c:v>1899</c:v>
                </c:pt>
                <c:pt idx="532">
                  <c:v>1899</c:v>
                </c:pt>
                <c:pt idx="533">
                  <c:v>1899</c:v>
                </c:pt>
                <c:pt idx="534">
                  <c:v>1899</c:v>
                </c:pt>
                <c:pt idx="535">
                  <c:v>1899</c:v>
                </c:pt>
                <c:pt idx="536">
                  <c:v>1899</c:v>
                </c:pt>
                <c:pt idx="537">
                  <c:v>1899</c:v>
                </c:pt>
                <c:pt idx="538">
                  <c:v>1899</c:v>
                </c:pt>
                <c:pt idx="539">
                  <c:v>1899</c:v>
                </c:pt>
                <c:pt idx="540">
                  <c:v>1900</c:v>
                </c:pt>
                <c:pt idx="541">
                  <c:v>1900</c:v>
                </c:pt>
                <c:pt idx="542">
                  <c:v>1900</c:v>
                </c:pt>
                <c:pt idx="543">
                  <c:v>1900</c:v>
                </c:pt>
                <c:pt idx="544">
                  <c:v>1900</c:v>
                </c:pt>
                <c:pt idx="545">
                  <c:v>1900</c:v>
                </c:pt>
                <c:pt idx="546">
                  <c:v>1900</c:v>
                </c:pt>
                <c:pt idx="547">
                  <c:v>1900</c:v>
                </c:pt>
                <c:pt idx="548">
                  <c:v>1900</c:v>
                </c:pt>
                <c:pt idx="549">
                  <c:v>1900</c:v>
                </c:pt>
                <c:pt idx="550">
                  <c:v>1900</c:v>
                </c:pt>
                <c:pt idx="551">
                  <c:v>1900</c:v>
                </c:pt>
                <c:pt idx="552">
                  <c:v>1901</c:v>
                </c:pt>
                <c:pt idx="553">
                  <c:v>1901</c:v>
                </c:pt>
                <c:pt idx="554">
                  <c:v>1901</c:v>
                </c:pt>
                <c:pt idx="555">
                  <c:v>1901</c:v>
                </c:pt>
                <c:pt idx="556">
                  <c:v>1901</c:v>
                </c:pt>
                <c:pt idx="557">
                  <c:v>1901</c:v>
                </c:pt>
                <c:pt idx="558">
                  <c:v>1901</c:v>
                </c:pt>
                <c:pt idx="559">
                  <c:v>1901</c:v>
                </c:pt>
                <c:pt idx="560">
                  <c:v>1901</c:v>
                </c:pt>
                <c:pt idx="561">
                  <c:v>1901</c:v>
                </c:pt>
                <c:pt idx="562">
                  <c:v>1901</c:v>
                </c:pt>
                <c:pt idx="563">
                  <c:v>1901</c:v>
                </c:pt>
                <c:pt idx="564">
                  <c:v>1902</c:v>
                </c:pt>
                <c:pt idx="565">
                  <c:v>1902</c:v>
                </c:pt>
                <c:pt idx="566">
                  <c:v>1902</c:v>
                </c:pt>
                <c:pt idx="567">
                  <c:v>1902</c:v>
                </c:pt>
                <c:pt idx="568">
                  <c:v>1902</c:v>
                </c:pt>
                <c:pt idx="569">
                  <c:v>1902</c:v>
                </c:pt>
                <c:pt idx="570">
                  <c:v>1902</c:v>
                </c:pt>
                <c:pt idx="571">
                  <c:v>1902</c:v>
                </c:pt>
                <c:pt idx="572">
                  <c:v>1902</c:v>
                </c:pt>
                <c:pt idx="573">
                  <c:v>1902</c:v>
                </c:pt>
                <c:pt idx="574">
                  <c:v>1902</c:v>
                </c:pt>
                <c:pt idx="575">
                  <c:v>1902</c:v>
                </c:pt>
                <c:pt idx="576">
                  <c:v>1903</c:v>
                </c:pt>
                <c:pt idx="577">
                  <c:v>1903</c:v>
                </c:pt>
                <c:pt idx="578">
                  <c:v>1903</c:v>
                </c:pt>
                <c:pt idx="579">
                  <c:v>1903</c:v>
                </c:pt>
                <c:pt idx="580">
                  <c:v>1903</c:v>
                </c:pt>
                <c:pt idx="581">
                  <c:v>1903</c:v>
                </c:pt>
                <c:pt idx="582">
                  <c:v>1903</c:v>
                </c:pt>
                <c:pt idx="583">
                  <c:v>1903</c:v>
                </c:pt>
                <c:pt idx="584">
                  <c:v>1903</c:v>
                </c:pt>
                <c:pt idx="585">
                  <c:v>1903</c:v>
                </c:pt>
                <c:pt idx="586">
                  <c:v>1903</c:v>
                </c:pt>
                <c:pt idx="587">
                  <c:v>1903</c:v>
                </c:pt>
                <c:pt idx="588">
                  <c:v>1904</c:v>
                </c:pt>
                <c:pt idx="589">
                  <c:v>1904</c:v>
                </c:pt>
                <c:pt idx="590">
                  <c:v>1904</c:v>
                </c:pt>
                <c:pt idx="591">
                  <c:v>1904</c:v>
                </c:pt>
                <c:pt idx="592">
                  <c:v>1904</c:v>
                </c:pt>
                <c:pt idx="593">
                  <c:v>1904</c:v>
                </c:pt>
                <c:pt idx="594">
                  <c:v>1904</c:v>
                </c:pt>
                <c:pt idx="595">
                  <c:v>1904</c:v>
                </c:pt>
                <c:pt idx="596">
                  <c:v>1904</c:v>
                </c:pt>
                <c:pt idx="597">
                  <c:v>1904</c:v>
                </c:pt>
                <c:pt idx="598">
                  <c:v>1904</c:v>
                </c:pt>
                <c:pt idx="599">
                  <c:v>1904</c:v>
                </c:pt>
                <c:pt idx="600">
                  <c:v>1905</c:v>
                </c:pt>
                <c:pt idx="601">
                  <c:v>1905</c:v>
                </c:pt>
                <c:pt idx="602">
                  <c:v>1905</c:v>
                </c:pt>
                <c:pt idx="603">
                  <c:v>1905</c:v>
                </c:pt>
                <c:pt idx="604">
                  <c:v>1905</c:v>
                </c:pt>
                <c:pt idx="605">
                  <c:v>1905</c:v>
                </c:pt>
                <c:pt idx="606">
                  <c:v>1905</c:v>
                </c:pt>
                <c:pt idx="607">
                  <c:v>1905</c:v>
                </c:pt>
                <c:pt idx="608">
                  <c:v>1905</c:v>
                </c:pt>
                <c:pt idx="609">
                  <c:v>1905</c:v>
                </c:pt>
                <c:pt idx="610">
                  <c:v>1905</c:v>
                </c:pt>
                <c:pt idx="611">
                  <c:v>1905</c:v>
                </c:pt>
                <c:pt idx="612">
                  <c:v>1906</c:v>
                </c:pt>
                <c:pt idx="613">
                  <c:v>1906</c:v>
                </c:pt>
                <c:pt idx="614">
                  <c:v>1906</c:v>
                </c:pt>
                <c:pt idx="615">
                  <c:v>1906</c:v>
                </c:pt>
                <c:pt idx="616">
                  <c:v>1906</c:v>
                </c:pt>
                <c:pt idx="617">
                  <c:v>1906</c:v>
                </c:pt>
                <c:pt idx="618">
                  <c:v>1906</c:v>
                </c:pt>
                <c:pt idx="619">
                  <c:v>1906</c:v>
                </c:pt>
                <c:pt idx="620">
                  <c:v>1906</c:v>
                </c:pt>
                <c:pt idx="621">
                  <c:v>1906</c:v>
                </c:pt>
                <c:pt idx="622">
                  <c:v>1906</c:v>
                </c:pt>
                <c:pt idx="623">
                  <c:v>1906</c:v>
                </c:pt>
                <c:pt idx="624">
                  <c:v>1907</c:v>
                </c:pt>
                <c:pt idx="625">
                  <c:v>1907</c:v>
                </c:pt>
                <c:pt idx="626">
                  <c:v>1907</c:v>
                </c:pt>
                <c:pt idx="627">
                  <c:v>1907</c:v>
                </c:pt>
                <c:pt idx="628">
                  <c:v>1907</c:v>
                </c:pt>
                <c:pt idx="629">
                  <c:v>1907</c:v>
                </c:pt>
                <c:pt idx="630">
                  <c:v>1907</c:v>
                </c:pt>
                <c:pt idx="631">
                  <c:v>1907</c:v>
                </c:pt>
                <c:pt idx="632">
                  <c:v>1907</c:v>
                </c:pt>
                <c:pt idx="633">
                  <c:v>1907</c:v>
                </c:pt>
                <c:pt idx="634">
                  <c:v>1907</c:v>
                </c:pt>
                <c:pt idx="635">
                  <c:v>1907</c:v>
                </c:pt>
                <c:pt idx="636">
                  <c:v>1908</c:v>
                </c:pt>
                <c:pt idx="637">
                  <c:v>1908</c:v>
                </c:pt>
                <c:pt idx="638">
                  <c:v>1908</c:v>
                </c:pt>
                <c:pt idx="639">
                  <c:v>1908</c:v>
                </c:pt>
                <c:pt idx="640">
                  <c:v>1908</c:v>
                </c:pt>
                <c:pt idx="641">
                  <c:v>1908</c:v>
                </c:pt>
                <c:pt idx="642">
                  <c:v>1908</c:v>
                </c:pt>
                <c:pt idx="643">
                  <c:v>1908</c:v>
                </c:pt>
                <c:pt idx="644">
                  <c:v>1908</c:v>
                </c:pt>
                <c:pt idx="645">
                  <c:v>1908</c:v>
                </c:pt>
                <c:pt idx="646">
                  <c:v>1908</c:v>
                </c:pt>
                <c:pt idx="647">
                  <c:v>1908</c:v>
                </c:pt>
                <c:pt idx="648">
                  <c:v>1909</c:v>
                </c:pt>
                <c:pt idx="649">
                  <c:v>1909</c:v>
                </c:pt>
                <c:pt idx="650">
                  <c:v>1909</c:v>
                </c:pt>
                <c:pt idx="651">
                  <c:v>1909</c:v>
                </c:pt>
                <c:pt idx="652">
                  <c:v>1909</c:v>
                </c:pt>
                <c:pt idx="653">
                  <c:v>1909</c:v>
                </c:pt>
                <c:pt idx="654">
                  <c:v>1909</c:v>
                </c:pt>
                <c:pt idx="655">
                  <c:v>1909</c:v>
                </c:pt>
                <c:pt idx="656">
                  <c:v>1909</c:v>
                </c:pt>
                <c:pt idx="657">
                  <c:v>1909</c:v>
                </c:pt>
                <c:pt idx="658">
                  <c:v>1909</c:v>
                </c:pt>
                <c:pt idx="659">
                  <c:v>1909</c:v>
                </c:pt>
                <c:pt idx="660">
                  <c:v>1910</c:v>
                </c:pt>
                <c:pt idx="661">
                  <c:v>1910</c:v>
                </c:pt>
                <c:pt idx="662">
                  <c:v>1910</c:v>
                </c:pt>
                <c:pt idx="663">
                  <c:v>1910</c:v>
                </c:pt>
                <c:pt idx="664">
                  <c:v>1910</c:v>
                </c:pt>
                <c:pt idx="665">
                  <c:v>1910</c:v>
                </c:pt>
                <c:pt idx="666">
                  <c:v>1910</c:v>
                </c:pt>
                <c:pt idx="667">
                  <c:v>1910</c:v>
                </c:pt>
                <c:pt idx="668">
                  <c:v>1910</c:v>
                </c:pt>
                <c:pt idx="669">
                  <c:v>1910</c:v>
                </c:pt>
                <c:pt idx="670">
                  <c:v>1910</c:v>
                </c:pt>
                <c:pt idx="671">
                  <c:v>1910</c:v>
                </c:pt>
                <c:pt idx="672">
                  <c:v>1911</c:v>
                </c:pt>
                <c:pt idx="673">
                  <c:v>1911</c:v>
                </c:pt>
                <c:pt idx="674">
                  <c:v>1911</c:v>
                </c:pt>
                <c:pt idx="675">
                  <c:v>1911</c:v>
                </c:pt>
                <c:pt idx="676">
                  <c:v>1911</c:v>
                </c:pt>
                <c:pt idx="677">
                  <c:v>1911</c:v>
                </c:pt>
                <c:pt idx="678">
                  <c:v>1911</c:v>
                </c:pt>
                <c:pt idx="679">
                  <c:v>1911</c:v>
                </c:pt>
                <c:pt idx="680">
                  <c:v>1911</c:v>
                </c:pt>
                <c:pt idx="681">
                  <c:v>1911</c:v>
                </c:pt>
                <c:pt idx="682">
                  <c:v>1911</c:v>
                </c:pt>
                <c:pt idx="683">
                  <c:v>1911</c:v>
                </c:pt>
                <c:pt idx="684">
                  <c:v>1912</c:v>
                </c:pt>
                <c:pt idx="685">
                  <c:v>1912</c:v>
                </c:pt>
                <c:pt idx="686">
                  <c:v>1912</c:v>
                </c:pt>
                <c:pt idx="687">
                  <c:v>1912</c:v>
                </c:pt>
                <c:pt idx="688">
                  <c:v>1912</c:v>
                </c:pt>
                <c:pt idx="689">
                  <c:v>1912</c:v>
                </c:pt>
                <c:pt idx="690">
                  <c:v>1912</c:v>
                </c:pt>
                <c:pt idx="691">
                  <c:v>1912</c:v>
                </c:pt>
                <c:pt idx="692">
                  <c:v>1912</c:v>
                </c:pt>
                <c:pt idx="693">
                  <c:v>1912</c:v>
                </c:pt>
                <c:pt idx="694">
                  <c:v>1912</c:v>
                </c:pt>
                <c:pt idx="695">
                  <c:v>1912</c:v>
                </c:pt>
                <c:pt idx="696">
                  <c:v>1913</c:v>
                </c:pt>
                <c:pt idx="697">
                  <c:v>1913</c:v>
                </c:pt>
                <c:pt idx="698">
                  <c:v>1913</c:v>
                </c:pt>
                <c:pt idx="699">
                  <c:v>1913</c:v>
                </c:pt>
                <c:pt idx="700">
                  <c:v>1913</c:v>
                </c:pt>
                <c:pt idx="701">
                  <c:v>1913</c:v>
                </c:pt>
                <c:pt idx="702">
                  <c:v>1913</c:v>
                </c:pt>
                <c:pt idx="703">
                  <c:v>1913</c:v>
                </c:pt>
                <c:pt idx="704">
                  <c:v>1913</c:v>
                </c:pt>
                <c:pt idx="705">
                  <c:v>1913</c:v>
                </c:pt>
                <c:pt idx="706">
                  <c:v>1913</c:v>
                </c:pt>
                <c:pt idx="707">
                  <c:v>1913</c:v>
                </c:pt>
                <c:pt idx="708">
                  <c:v>1914</c:v>
                </c:pt>
                <c:pt idx="709">
                  <c:v>1914</c:v>
                </c:pt>
                <c:pt idx="710">
                  <c:v>1914</c:v>
                </c:pt>
                <c:pt idx="711">
                  <c:v>1914</c:v>
                </c:pt>
                <c:pt idx="712">
                  <c:v>1914</c:v>
                </c:pt>
                <c:pt idx="713">
                  <c:v>1914</c:v>
                </c:pt>
                <c:pt idx="714">
                  <c:v>1914</c:v>
                </c:pt>
                <c:pt idx="715">
                  <c:v>1914</c:v>
                </c:pt>
                <c:pt idx="716">
                  <c:v>1914</c:v>
                </c:pt>
                <c:pt idx="717">
                  <c:v>1914</c:v>
                </c:pt>
                <c:pt idx="718">
                  <c:v>1914</c:v>
                </c:pt>
                <c:pt idx="719">
                  <c:v>1914</c:v>
                </c:pt>
                <c:pt idx="720">
                  <c:v>1915</c:v>
                </c:pt>
                <c:pt idx="721">
                  <c:v>1915</c:v>
                </c:pt>
                <c:pt idx="722">
                  <c:v>1915</c:v>
                </c:pt>
                <c:pt idx="723">
                  <c:v>1915</c:v>
                </c:pt>
                <c:pt idx="724">
                  <c:v>1915</c:v>
                </c:pt>
                <c:pt idx="725">
                  <c:v>1915</c:v>
                </c:pt>
                <c:pt idx="726">
                  <c:v>1915</c:v>
                </c:pt>
                <c:pt idx="727">
                  <c:v>1915</c:v>
                </c:pt>
                <c:pt idx="728">
                  <c:v>1915</c:v>
                </c:pt>
                <c:pt idx="729">
                  <c:v>1915</c:v>
                </c:pt>
                <c:pt idx="730">
                  <c:v>1915</c:v>
                </c:pt>
                <c:pt idx="731">
                  <c:v>1915</c:v>
                </c:pt>
                <c:pt idx="732">
                  <c:v>1916</c:v>
                </c:pt>
                <c:pt idx="733">
                  <c:v>1916</c:v>
                </c:pt>
                <c:pt idx="734">
                  <c:v>1916</c:v>
                </c:pt>
                <c:pt idx="735">
                  <c:v>1916</c:v>
                </c:pt>
                <c:pt idx="736">
                  <c:v>1916</c:v>
                </c:pt>
                <c:pt idx="737">
                  <c:v>1916</c:v>
                </c:pt>
                <c:pt idx="738">
                  <c:v>1916</c:v>
                </c:pt>
                <c:pt idx="739">
                  <c:v>1916</c:v>
                </c:pt>
                <c:pt idx="740">
                  <c:v>1916</c:v>
                </c:pt>
                <c:pt idx="741">
                  <c:v>1916</c:v>
                </c:pt>
                <c:pt idx="742">
                  <c:v>1916</c:v>
                </c:pt>
                <c:pt idx="743">
                  <c:v>1916</c:v>
                </c:pt>
                <c:pt idx="744">
                  <c:v>1917</c:v>
                </c:pt>
                <c:pt idx="745">
                  <c:v>1917</c:v>
                </c:pt>
                <c:pt idx="746">
                  <c:v>1917</c:v>
                </c:pt>
                <c:pt idx="747">
                  <c:v>1917</c:v>
                </c:pt>
                <c:pt idx="748">
                  <c:v>1917</c:v>
                </c:pt>
                <c:pt idx="749">
                  <c:v>1917</c:v>
                </c:pt>
                <c:pt idx="750">
                  <c:v>1917</c:v>
                </c:pt>
                <c:pt idx="751">
                  <c:v>1917</c:v>
                </c:pt>
                <c:pt idx="752">
                  <c:v>1917</c:v>
                </c:pt>
                <c:pt idx="753">
                  <c:v>1917</c:v>
                </c:pt>
                <c:pt idx="754">
                  <c:v>1917</c:v>
                </c:pt>
                <c:pt idx="755">
                  <c:v>1917</c:v>
                </c:pt>
                <c:pt idx="756">
                  <c:v>1918</c:v>
                </c:pt>
                <c:pt idx="757">
                  <c:v>1918</c:v>
                </c:pt>
                <c:pt idx="758">
                  <c:v>1918</c:v>
                </c:pt>
                <c:pt idx="759">
                  <c:v>1918</c:v>
                </c:pt>
                <c:pt idx="760">
                  <c:v>1918</c:v>
                </c:pt>
                <c:pt idx="761">
                  <c:v>1918</c:v>
                </c:pt>
                <c:pt idx="762">
                  <c:v>1918</c:v>
                </c:pt>
                <c:pt idx="763">
                  <c:v>1918</c:v>
                </c:pt>
                <c:pt idx="764">
                  <c:v>1918</c:v>
                </c:pt>
                <c:pt idx="765">
                  <c:v>1918</c:v>
                </c:pt>
                <c:pt idx="766">
                  <c:v>1918</c:v>
                </c:pt>
                <c:pt idx="767">
                  <c:v>1918</c:v>
                </c:pt>
                <c:pt idx="768">
                  <c:v>1919</c:v>
                </c:pt>
                <c:pt idx="769">
                  <c:v>1919</c:v>
                </c:pt>
                <c:pt idx="770">
                  <c:v>1919</c:v>
                </c:pt>
                <c:pt idx="771">
                  <c:v>1919</c:v>
                </c:pt>
                <c:pt idx="772">
                  <c:v>1919</c:v>
                </c:pt>
                <c:pt idx="773">
                  <c:v>1919</c:v>
                </c:pt>
                <c:pt idx="774">
                  <c:v>1919</c:v>
                </c:pt>
                <c:pt idx="775">
                  <c:v>1919</c:v>
                </c:pt>
                <c:pt idx="776">
                  <c:v>1919</c:v>
                </c:pt>
                <c:pt idx="777">
                  <c:v>1919</c:v>
                </c:pt>
                <c:pt idx="778">
                  <c:v>1919</c:v>
                </c:pt>
                <c:pt idx="779">
                  <c:v>1919</c:v>
                </c:pt>
                <c:pt idx="780">
                  <c:v>1920</c:v>
                </c:pt>
                <c:pt idx="781">
                  <c:v>1920</c:v>
                </c:pt>
                <c:pt idx="782">
                  <c:v>1920</c:v>
                </c:pt>
                <c:pt idx="783">
                  <c:v>1920</c:v>
                </c:pt>
                <c:pt idx="784">
                  <c:v>1920</c:v>
                </c:pt>
                <c:pt idx="785">
                  <c:v>1920</c:v>
                </c:pt>
                <c:pt idx="786">
                  <c:v>1920</c:v>
                </c:pt>
                <c:pt idx="787">
                  <c:v>1920</c:v>
                </c:pt>
                <c:pt idx="788">
                  <c:v>1920</c:v>
                </c:pt>
                <c:pt idx="789">
                  <c:v>1920</c:v>
                </c:pt>
                <c:pt idx="790">
                  <c:v>1920</c:v>
                </c:pt>
                <c:pt idx="791">
                  <c:v>1920</c:v>
                </c:pt>
                <c:pt idx="792">
                  <c:v>1921</c:v>
                </c:pt>
                <c:pt idx="793">
                  <c:v>1921</c:v>
                </c:pt>
                <c:pt idx="794">
                  <c:v>1921</c:v>
                </c:pt>
                <c:pt idx="795">
                  <c:v>1921</c:v>
                </c:pt>
                <c:pt idx="796">
                  <c:v>1921</c:v>
                </c:pt>
                <c:pt idx="797">
                  <c:v>1921</c:v>
                </c:pt>
                <c:pt idx="798">
                  <c:v>1921</c:v>
                </c:pt>
                <c:pt idx="799">
                  <c:v>1921</c:v>
                </c:pt>
                <c:pt idx="800">
                  <c:v>1921</c:v>
                </c:pt>
                <c:pt idx="801">
                  <c:v>1921</c:v>
                </c:pt>
                <c:pt idx="802">
                  <c:v>1921</c:v>
                </c:pt>
                <c:pt idx="803">
                  <c:v>1921</c:v>
                </c:pt>
                <c:pt idx="804">
                  <c:v>1922</c:v>
                </c:pt>
                <c:pt idx="805">
                  <c:v>1922</c:v>
                </c:pt>
                <c:pt idx="806">
                  <c:v>1922</c:v>
                </c:pt>
                <c:pt idx="807">
                  <c:v>1922</c:v>
                </c:pt>
                <c:pt idx="808">
                  <c:v>1922</c:v>
                </c:pt>
                <c:pt idx="809">
                  <c:v>1922</c:v>
                </c:pt>
                <c:pt idx="810">
                  <c:v>1922</c:v>
                </c:pt>
                <c:pt idx="811">
                  <c:v>1922</c:v>
                </c:pt>
                <c:pt idx="812">
                  <c:v>1922</c:v>
                </c:pt>
                <c:pt idx="813">
                  <c:v>1922</c:v>
                </c:pt>
                <c:pt idx="814">
                  <c:v>1922</c:v>
                </c:pt>
                <c:pt idx="815">
                  <c:v>1922</c:v>
                </c:pt>
                <c:pt idx="816">
                  <c:v>1923</c:v>
                </c:pt>
                <c:pt idx="817">
                  <c:v>1923</c:v>
                </c:pt>
                <c:pt idx="818">
                  <c:v>1923</c:v>
                </c:pt>
                <c:pt idx="819">
                  <c:v>1923</c:v>
                </c:pt>
                <c:pt idx="820">
                  <c:v>1923</c:v>
                </c:pt>
                <c:pt idx="821">
                  <c:v>1923</c:v>
                </c:pt>
                <c:pt idx="822">
                  <c:v>1923</c:v>
                </c:pt>
                <c:pt idx="823">
                  <c:v>1923</c:v>
                </c:pt>
                <c:pt idx="824">
                  <c:v>1923</c:v>
                </c:pt>
                <c:pt idx="825">
                  <c:v>1923</c:v>
                </c:pt>
                <c:pt idx="826">
                  <c:v>1923</c:v>
                </c:pt>
                <c:pt idx="827">
                  <c:v>1923</c:v>
                </c:pt>
                <c:pt idx="828">
                  <c:v>1924</c:v>
                </c:pt>
                <c:pt idx="829">
                  <c:v>1924</c:v>
                </c:pt>
                <c:pt idx="830">
                  <c:v>1924</c:v>
                </c:pt>
                <c:pt idx="831">
                  <c:v>1924</c:v>
                </c:pt>
                <c:pt idx="832">
                  <c:v>1924</c:v>
                </c:pt>
                <c:pt idx="833">
                  <c:v>1924</c:v>
                </c:pt>
                <c:pt idx="834">
                  <c:v>1924</c:v>
                </c:pt>
                <c:pt idx="835">
                  <c:v>1924</c:v>
                </c:pt>
                <c:pt idx="836">
                  <c:v>1924</c:v>
                </c:pt>
                <c:pt idx="837">
                  <c:v>1924</c:v>
                </c:pt>
                <c:pt idx="838">
                  <c:v>1924</c:v>
                </c:pt>
                <c:pt idx="839">
                  <c:v>1924</c:v>
                </c:pt>
                <c:pt idx="840">
                  <c:v>1925</c:v>
                </c:pt>
                <c:pt idx="841">
                  <c:v>1925</c:v>
                </c:pt>
                <c:pt idx="842">
                  <c:v>1925</c:v>
                </c:pt>
                <c:pt idx="843">
                  <c:v>1925</c:v>
                </c:pt>
                <c:pt idx="844">
                  <c:v>1925</c:v>
                </c:pt>
                <c:pt idx="845">
                  <c:v>1925</c:v>
                </c:pt>
                <c:pt idx="846">
                  <c:v>1925</c:v>
                </c:pt>
                <c:pt idx="847">
                  <c:v>1925</c:v>
                </c:pt>
                <c:pt idx="848">
                  <c:v>1925</c:v>
                </c:pt>
                <c:pt idx="849">
                  <c:v>1925</c:v>
                </c:pt>
                <c:pt idx="850">
                  <c:v>1925</c:v>
                </c:pt>
                <c:pt idx="851">
                  <c:v>1925</c:v>
                </c:pt>
                <c:pt idx="852">
                  <c:v>1926</c:v>
                </c:pt>
                <c:pt idx="853">
                  <c:v>1926</c:v>
                </c:pt>
                <c:pt idx="854">
                  <c:v>1926</c:v>
                </c:pt>
                <c:pt idx="855">
                  <c:v>1926</c:v>
                </c:pt>
                <c:pt idx="856">
                  <c:v>1926</c:v>
                </c:pt>
                <c:pt idx="857">
                  <c:v>1926</c:v>
                </c:pt>
                <c:pt idx="858">
                  <c:v>1926</c:v>
                </c:pt>
                <c:pt idx="859">
                  <c:v>1926</c:v>
                </c:pt>
                <c:pt idx="860">
                  <c:v>1926</c:v>
                </c:pt>
                <c:pt idx="861">
                  <c:v>1926</c:v>
                </c:pt>
                <c:pt idx="862">
                  <c:v>1926</c:v>
                </c:pt>
                <c:pt idx="863">
                  <c:v>1926</c:v>
                </c:pt>
                <c:pt idx="864">
                  <c:v>1927</c:v>
                </c:pt>
                <c:pt idx="865">
                  <c:v>1927</c:v>
                </c:pt>
                <c:pt idx="866">
                  <c:v>1927</c:v>
                </c:pt>
                <c:pt idx="867">
                  <c:v>1927</c:v>
                </c:pt>
                <c:pt idx="868">
                  <c:v>1927</c:v>
                </c:pt>
                <c:pt idx="869">
                  <c:v>1927</c:v>
                </c:pt>
                <c:pt idx="870">
                  <c:v>1927</c:v>
                </c:pt>
                <c:pt idx="871">
                  <c:v>1927</c:v>
                </c:pt>
                <c:pt idx="872">
                  <c:v>1927</c:v>
                </c:pt>
                <c:pt idx="873">
                  <c:v>1927</c:v>
                </c:pt>
                <c:pt idx="874">
                  <c:v>1927</c:v>
                </c:pt>
                <c:pt idx="875">
                  <c:v>1927</c:v>
                </c:pt>
                <c:pt idx="876">
                  <c:v>1928</c:v>
                </c:pt>
                <c:pt idx="877">
                  <c:v>1928</c:v>
                </c:pt>
                <c:pt idx="878">
                  <c:v>1928</c:v>
                </c:pt>
                <c:pt idx="879">
                  <c:v>1928</c:v>
                </c:pt>
                <c:pt idx="880">
                  <c:v>1928</c:v>
                </c:pt>
                <c:pt idx="881">
                  <c:v>1928</c:v>
                </c:pt>
                <c:pt idx="882">
                  <c:v>1928</c:v>
                </c:pt>
                <c:pt idx="883">
                  <c:v>1928</c:v>
                </c:pt>
                <c:pt idx="884">
                  <c:v>1928</c:v>
                </c:pt>
                <c:pt idx="885">
                  <c:v>1928</c:v>
                </c:pt>
                <c:pt idx="886">
                  <c:v>1928</c:v>
                </c:pt>
                <c:pt idx="887">
                  <c:v>1928</c:v>
                </c:pt>
                <c:pt idx="888">
                  <c:v>1929</c:v>
                </c:pt>
                <c:pt idx="889">
                  <c:v>1929</c:v>
                </c:pt>
                <c:pt idx="890">
                  <c:v>1929</c:v>
                </c:pt>
                <c:pt idx="891">
                  <c:v>1929</c:v>
                </c:pt>
                <c:pt idx="892">
                  <c:v>1929</c:v>
                </c:pt>
                <c:pt idx="893">
                  <c:v>1929</c:v>
                </c:pt>
                <c:pt idx="894">
                  <c:v>1929</c:v>
                </c:pt>
                <c:pt idx="895">
                  <c:v>1929</c:v>
                </c:pt>
                <c:pt idx="896">
                  <c:v>1929</c:v>
                </c:pt>
                <c:pt idx="897">
                  <c:v>1929</c:v>
                </c:pt>
                <c:pt idx="898">
                  <c:v>1929</c:v>
                </c:pt>
                <c:pt idx="899">
                  <c:v>1929</c:v>
                </c:pt>
                <c:pt idx="900">
                  <c:v>1930</c:v>
                </c:pt>
                <c:pt idx="901">
                  <c:v>1930</c:v>
                </c:pt>
                <c:pt idx="902">
                  <c:v>1930</c:v>
                </c:pt>
                <c:pt idx="903">
                  <c:v>1930</c:v>
                </c:pt>
                <c:pt idx="904">
                  <c:v>1930</c:v>
                </c:pt>
                <c:pt idx="905">
                  <c:v>1930</c:v>
                </c:pt>
                <c:pt idx="906">
                  <c:v>1930</c:v>
                </c:pt>
                <c:pt idx="907">
                  <c:v>1930</c:v>
                </c:pt>
                <c:pt idx="908">
                  <c:v>1930</c:v>
                </c:pt>
                <c:pt idx="909">
                  <c:v>1930</c:v>
                </c:pt>
                <c:pt idx="910">
                  <c:v>1930</c:v>
                </c:pt>
                <c:pt idx="911">
                  <c:v>1930</c:v>
                </c:pt>
                <c:pt idx="912">
                  <c:v>1931</c:v>
                </c:pt>
                <c:pt idx="913">
                  <c:v>1931</c:v>
                </c:pt>
                <c:pt idx="914">
                  <c:v>1931</c:v>
                </c:pt>
                <c:pt idx="915">
                  <c:v>1931</c:v>
                </c:pt>
                <c:pt idx="916">
                  <c:v>1931</c:v>
                </c:pt>
                <c:pt idx="917">
                  <c:v>1931</c:v>
                </c:pt>
                <c:pt idx="918">
                  <c:v>1931</c:v>
                </c:pt>
                <c:pt idx="919">
                  <c:v>1931</c:v>
                </c:pt>
                <c:pt idx="920">
                  <c:v>1931</c:v>
                </c:pt>
                <c:pt idx="921">
                  <c:v>1931</c:v>
                </c:pt>
                <c:pt idx="922">
                  <c:v>1931</c:v>
                </c:pt>
                <c:pt idx="923">
                  <c:v>1931</c:v>
                </c:pt>
                <c:pt idx="924">
                  <c:v>1932</c:v>
                </c:pt>
                <c:pt idx="925">
                  <c:v>1932</c:v>
                </c:pt>
                <c:pt idx="926">
                  <c:v>1932</c:v>
                </c:pt>
                <c:pt idx="927">
                  <c:v>1932</c:v>
                </c:pt>
                <c:pt idx="928">
                  <c:v>1932</c:v>
                </c:pt>
                <c:pt idx="929">
                  <c:v>1932</c:v>
                </c:pt>
                <c:pt idx="930">
                  <c:v>1932</c:v>
                </c:pt>
                <c:pt idx="931">
                  <c:v>1932</c:v>
                </c:pt>
                <c:pt idx="932">
                  <c:v>1932</c:v>
                </c:pt>
                <c:pt idx="933">
                  <c:v>1932</c:v>
                </c:pt>
                <c:pt idx="934">
                  <c:v>1932</c:v>
                </c:pt>
                <c:pt idx="935">
                  <c:v>1932</c:v>
                </c:pt>
                <c:pt idx="936">
                  <c:v>1933</c:v>
                </c:pt>
                <c:pt idx="937">
                  <c:v>1933</c:v>
                </c:pt>
                <c:pt idx="938">
                  <c:v>1933</c:v>
                </c:pt>
                <c:pt idx="939">
                  <c:v>1933</c:v>
                </c:pt>
                <c:pt idx="940">
                  <c:v>1933</c:v>
                </c:pt>
                <c:pt idx="941">
                  <c:v>1933</c:v>
                </c:pt>
                <c:pt idx="942">
                  <c:v>1933</c:v>
                </c:pt>
                <c:pt idx="943">
                  <c:v>1933</c:v>
                </c:pt>
                <c:pt idx="944">
                  <c:v>1933</c:v>
                </c:pt>
                <c:pt idx="945">
                  <c:v>1933</c:v>
                </c:pt>
                <c:pt idx="946">
                  <c:v>1933</c:v>
                </c:pt>
                <c:pt idx="947">
                  <c:v>1933</c:v>
                </c:pt>
                <c:pt idx="948">
                  <c:v>1934</c:v>
                </c:pt>
                <c:pt idx="949">
                  <c:v>1934</c:v>
                </c:pt>
                <c:pt idx="950">
                  <c:v>1934</c:v>
                </c:pt>
                <c:pt idx="951">
                  <c:v>1934</c:v>
                </c:pt>
                <c:pt idx="952">
                  <c:v>1934</c:v>
                </c:pt>
                <c:pt idx="953">
                  <c:v>1934</c:v>
                </c:pt>
                <c:pt idx="954">
                  <c:v>1934</c:v>
                </c:pt>
                <c:pt idx="955">
                  <c:v>1934</c:v>
                </c:pt>
                <c:pt idx="956">
                  <c:v>1934</c:v>
                </c:pt>
                <c:pt idx="957">
                  <c:v>1934</c:v>
                </c:pt>
                <c:pt idx="958">
                  <c:v>1934</c:v>
                </c:pt>
                <c:pt idx="959">
                  <c:v>1934</c:v>
                </c:pt>
                <c:pt idx="960">
                  <c:v>1935</c:v>
                </c:pt>
                <c:pt idx="961">
                  <c:v>1935</c:v>
                </c:pt>
                <c:pt idx="962">
                  <c:v>1935</c:v>
                </c:pt>
                <c:pt idx="963">
                  <c:v>1935</c:v>
                </c:pt>
                <c:pt idx="964">
                  <c:v>1935</c:v>
                </c:pt>
                <c:pt idx="965">
                  <c:v>1935</c:v>
                </c:pt>
                <c:pt idx="966">
                  <c:v>1935</c:v>
                </c:pt>
                <c:pt idx="967">
                  <c:v>1935</c:v>
                </c:pt>
                <c:pt idx="968">
                  <c:v>1935</c:v>
                </c:pt>
                <c:pt idx="969">
                  <c:v>1935</c:v>
                </c:pt>
                <c:pt idx="970">
                  <c:v>1935</c:v>
                </c:pt>
                <c:pt idx="971">
                  <c:v>1935</c:v>
                </c:pt>
                <c:pt idx="972">
                  <c:v>1936</c:v>
                </c:pt>
                <c:pt idx="973">
                  <c:v>1936</c:v>
                </c:pt>
                <c:pt idx="974">
                  <c:v>1936</c:v>
                </c:pt>
                <c:pt idx="975">
                  <c:v>1936</c:v>
                </c:pt>
                <c:pt idx="976">
                  <c:v>1936</c:v>
                </c:pt>
                <c:pt idx="977">
                  <c:v>1936</c:v>
                </c:pt>
                <c:pt idx="978">
                  <c:v>1936</c:v>
                </c:pt>
                <c:pt idx="979">
                  <c:v>1936</c:v>
                </c:pt>
                <c:pt idx="980">
                  <c:v>1936</c:v>
                </c:pt>
                <c:pt idx="981">
                  <c:v>1936</c:v>
                </c:pt>
                <c:pt idx="982">
                  <c:v>1936</c:v>
                </c:pt>
                <c:pt idx="983">
                  <c:v>1936</c:v>
                </c:pt>
                <c:pt idx="984">
                  <c:v>1937</c:v>
                </c:pt>
                <c:pt idx="985">
                  <c:v>1937</c:v>
                </c:pt>
                <c:pt idx="986">
                  <c:v>1937</c:v>
                </c:pt>
                <c:pt idx="987">
                  <c:v>1937</c:v>
                </c:pt>
                <c:pt idx="988">
                  <c:v>1937</c:v>
                </c:pt>
                <c:pt idx="989">
                  <c:v>1937</c:v>
                </c:pt>
                <c:pt idx="990">
                  <c:v>1937</c:v>
                </c:pt>
                <c:pt idx="991">
                  <c:v>1937</c:v>
                </c:pt>
                <c:pt idx="992">
                  <c:v>1937</c:v>
                </c:pt>
                <c:pt idx="993">
                  <c:v>1937</c:v>
                </c:pt>
                <c:pt idx="994">
                  <c:v>1937</c:v>
                </c:pt>
                <c:pt idx="995">
                  <c:v>1937</c:v>
                </c:pt>
                <c:pt idx="996">
                  <c:v>1938</c:v>
                </c:pt>
                <c:pt idx="997">
                  <c:v>1938</c:v>
                </c:pt>
                <c:pt idx="998">
                  <c:v>1938</c:v>
                </c:pt>
                <c:pt idx="999">
                  <c:v>1938</c:v>
                </c:pt>
                <c:pt idx="1000">
                  <c:v>1938</c:v>
                </c:pt>
                <c:pt idx="1001">
                  <c:v>1938</c:v>
                </c:pt>
                <c:pt idx="1002">
                  <c:v>1938</c:v>
                </c:pt>
                <c:pt idx="1003">
                  <c:v>1938</c:v>
                </c:pt>
                <c:pt idx="1004">
                  <c:v>1938</c:v>
                </c:pt>
                <c:pt idx="1005">
                  <c:v>1938</c:v>
                </c:pt>
                <c:pt idx="1006">
                  <c:v>1938</c:v>
                </c:pt>
                <c:pt idx="1007">
                  <c:v>1938</c:v>
                </c:pt>
                <c:pt idx="1008">
                  <c:v>1939</c:v>
                </c:pt>
                <c:pt idx="1009">
                  <c:v>1939</c:v>
                </c:pt>
                <c:pt idx="1010">
                  <c:v>1939</c:v>
                </c:pt>
                <c:pt idx="1011">
                  <c:v>1939</c:v>
                </c:pt>
                <c:pt idx="1012">
                  <c:v>1939</c:v>
                </c:pt>
                <c:pt idx="1013">
                  <c:v>1939</c:v>
                </c:pt>
                <c:pt idx="1014">
                  <c:v>1939</c:v>
                </c:pt>
                <c:pt idx="1015">
                  <c:v>1939</c:v>
                </c:pt>
                <c:pt idx="1016">
                  <c:v>1939</c:v>
                </c:pt>
                <c:pt idx="1017">
                  <c:v>1939</c:v>
                </c:pt>
                <c:pt idx="1018">
                  <c:v>1939</c:v>
                </c:pt>
                <c:pt idx="1019">
                  <c:v>1939</c:v>
                </c:pt>
                <c:pt idx="1020">
                  <c:v>1940</c:v>
                </c:pt>
                <c:pt idx="1021">
                  <c:v>1940</c:v>
                </c:pt>
                <c:pt idx="1022">
                  <c:v>1940</c:v>
                </c:pt>
                <c:pt idx="1023">
                  <c:v>1940</c:v>
                </c:pt>
                <c:pt idx="1024">
                  <c:v>1940</c:v>
                </c:pt>
                <c:pt idx="1025">
                  <c:v>1940</c:v>
                </c:pt>
                <c:pt idx="1026">
                  <c:v>1940</c:v>
                </c:pt>
                <c:pt idx="1027">
                  <c:v>1940</c:v>
                </c:pt>
                <c:pt idx="1028">
                  <c:v>1940</c:v>
                </c:pt>
                <c:pt idx="1029">
                  <c:v>1940</c:v>
                </c:pt>
                <c:pt idx="1030">
                  <c:v>1940</c:v>
                </c:pt>
                <c:pt idx="1031">
                  <c:v>1940</c:v>
                </c:pt>
                <c:pt idx="1032">
                  <c:v>1941</c:v>
                </c:pt>
                <c:pt idx="1033">
                  <c:v>1941</c:v>
                </c:pt>
                <c:pt idx="1034">
                  <c:v>1941</c:v>
                </c:pt>
                <c:pt idx="1035">
                  <c:v>1941</c:v>
                </c:pt>
                <c:pt idx="1036">
                  <c:v>1941</c:v>
                </c:pt>
                <c:pt idx="1037">
                  <c:v>1941</c:v>
                </c:pt>
                <c:pt idx="1038">
                  <c:v>1941</c:v>
                </c:pt>
                <c:pt idx="1039">
                  <c:v>1941</c:v>
                </c:pt>
                <c:pt idx="1040">
                  <c:v>1941</c:v>
                </c:pt>
                <c:pt idx="1041">
                  <c:v>1941</c:v>
                </c:pt>
                <c:pt idx="1042">
                  <c:v>1941</c:v>
                </c:pt>
                <c:pt idx="1043">
                  <c:v>1941</c:v>
                </c:pt>
                <c:pt idx="1044">
                  <c:v>1942</c:v>
                </c:pt>
                <c:pt idx="1045">
                  <c:v>1942</c:v>
                </c:pt>
                <c:pt idx="1046">
                  <c:v>1942</c:v>
                </c:pt>
                <c:pt idx="1047">
                  <c:v>1942</c:v>
                </c:pt>
                <c:pt idx="1048">
                  <c:v>1942</c:v>
                </c:pt>
                <c:pt idx="1049">
                  <c:v>1942</c:v>
                </c:pt>
                <c:pt idx="1050">
                  <c:v>1942</c:v>
                </c:pt>
                <c:pt idx="1051">
                  <c:v>1942</c:v>
                </c:pt>
                <c:pt idx="1052">
                  <c:v>1942</c:v>
                </c:pt>
                <c:pt idx="1053">
                  <c:v>1942</c:v>
                </c:pt>
                <c:pt idx="1054">
                  <c:v>1942</c:v>
                </c:pt>
                <c:pt idx="1055">
                  <c:v>1942</c:v>
                </c:pt>
                <c:pt idx="1056">
                  <c:v>1943</c:v>
                </c:pt>
                <c:pt idx="1057">
                  <c:v>1943</c:v>
                </c:pt>
                <c:pt idx="1058">
                  <c:v>1943</c:v>
                </c:pt>
                <c:pt idx="1059">
                  <c:v>1943</c:v>
                </c:pt>
                <c:pt idx="1060">
                  <c:v>1943</c:v>
                </c:pt>
                <c:pt idx="1061">
                  <c:v>1943</c:v>
                </c:pt>
                <c:pt idx="1062">
                  <c:v>1943</c:v>
                </c:pt>
                <c:pt idx="1063">
                  <c:v>1943</c:v>
                </c:pt>
                <c:pt idx="1064">
                  <c:v>1943</c:v>
                </c:pt>
                <c:pt idx="1065">
                  <c:v>1943</c:v>
                </c:pt>
                <c:pt idx="1066">
                  <c:v>1943</c:v>
                </c:pt>
                <c:pt idx="1067">
                  <c:v>1943</c:v>
                </c:pt>
                <c:pt idx="1068">
                  <c:v>1944</c:v>
                </c:pt>
                <c:pt idx="1069">
                  <c:v>1944</c:v>
                </c:pt>
                <c:pt idx="1070">
                  <c:v>1944</c:v>
                </c:pt>
                <c:pt idx="1071">
                  <c:v>1944</c:v>
                </c:pt>
                <c:pt idx="1072">
                  <c:v>1944</c:v>
                </c:pt>
                <c:pt idx="1073">
                  <c:v>1944</c:v>
                </c:pt>
                <c:pt idx="1074">
                  <c:v>1944</c:v>
                </c:pt>
                <c:pt idx="1075">
                  <c:v>1944</c:v>
                </c:pt>
                <c:pt idx="1076">
                  <c:v>1944</c:v>
                </c:pt>
                <c:pt idx="1077">
                  <c:v>1944</c:v>
                </c:pt>
                <c:pt idx="1078">
                  <c:v>1944</c:v>
                </c:pt>
                <c:pt idx="1079">
                  <c:v>1944</c:v>
                </c:pt>
                <c:pt idx="1080">
                  <c:v>1945</c:v>
                </c:pt>
                <c:pt idx="1081">
                  <c:v>1945</c:v>
                </c:pt>
                <c:pt idx="1082">
                  <c:v>1945</c:v>
                </c:pt>
                <c:pt idx="1083">
                  <c:v>1945</c:v>
                </c:pt>
                <c:pt idx="1084">
                  <c:v>1945</c:v>
                </c:pt>
                <c:pt idx="1085">
                  <c:v>1945</c:v>
                </c:pt>
                <c:pt idx="1086">
                  <c:v>1945</c:v>
                </c:pt>
                <c:pt idx="1087">
                  <c:v>1945</c:v>
                </c:pt>
                <c:pt idx="1088">
                  <c:v>1945</c:v>
                </c:pt>
                <c:pt idx="1089">
                  <c:v>1945</c:v>
                </c:pt>
                <c:pt idx="1090">
                  <c:v>1945</c:v>
                </c:pt>
                <c:pt idx="1091">
                  <c:v>1945</c:v>
                </c:pt>
                <c:pt idx="1092">
                  <c:v>1946</c:v>
                </c:pt>
                <c:pt idx="1093">
                  <c:v>1946</c:v>
                </c:pt>
                <c:pt idx="1094">
                  <c:v>1946</c:v>
                </c:pt>
                <c:pt idx="1095">
                  <c:v>1946</c:v>
                </c:pt>
                <c:pt idx="1096">
                  <c:v>1946</c:v>
                </c:pt>
                <c:pt idx="1097">
                  <c:v>1946</c:v>
                </c:pt>
                <c:pt idx="1098">
                  <c:v>1946</c:v>
                </c:pt>
                <c:pt idx="1099">
                  <c:v>1946</c:v>
                </c:pt>
                <c:pt idx="1100">
                  <c:v>1946</c:v>
                </c:pt>
                <c:pt idx="1101">
                  <c:v>1946</c:v>
                </c:pt>
                <c:pt idx="1102">
                  <c:v>1946</c:v>
                </c:pt>
                <c:pt idx="1103">
                  <c:v>1946</c:v>
                </c:pt>
                <c:pt idx="1104">
                  <c:v>1947</c:v>
                </c:pt>
                <c:pt idx="1105">
                  <c:v>1947</c:v>
                </c:pt>
                <c:pt idx="1106">
                  <c:v>1947</c:v>
                </c:pt>
                <c:pt idx="1107">
                  <c:v>1947</c:v>
                </c:pt>
                <c:pt idx="1108">
                  <c:v>1947</c:v>
                </c:pt>
                <c:pt idx="1109">
                  <c:v>1947</c:v>
                </c:pt>
                <c:pt idx="1110">
                  <c:v>1947</c:v>
                </c:pt>
                <c:pt idx="1111">
                  <c:v>1947</c:v>
                </c:pt>
                <c:pt idx="1112">
                  <c:v>1947</c:v>
                </c:pt>
                <c:pt idx="1113">
                  <c:v>1947</c:v>
                </c:pt>
                <c:pt idx="1114">
                  <c:v>1947</c:v>
                </c:pt>
                <c:pt idx="1115">
                  <c:v>1947</c:v>
                </c:pt>
                <c:pt idx="1116">
                  <c:v>1948</c:v>
                </c:pt>
                <c:pt idx="1117">
                  <c:v>1948</c:v>
                </c:pt>
                <c:pt idx="1118">
                  <c:v>1948</c:v>
                </c:pt>
                <c:pt idx="1119">
                  <c:v>1948</c:v>
                </c:pt>
                <c:pt idx="1120">
                  <c:v>1948</c:v>
                </c:pt>
                <c:pt idx="1121">
                  <c:v>1948</c:v>
                </c:pt>
                <c:pt idx="1122">
                  <c:v>1948</c:v>
                </c:pt>
                <c:pt idx="1123">
                  <c:v>1948</c:v>
                </c:pt>
                <c:pt idx="1124">
                  <c:v>1948</c:v>
                </c:pt>
                <c:pt idx="1125">
                  <c:v>1948</c:v>
                </c:pt>
                <c:pt idx="1126">
                  <c:v>1948</c:v>
                </c:pt>
                <c:pt idx="1127">
                  <c:v>1948</c:v>
                </c:pt>
                <c:pt idx="1128">
                  <c:v>1949</c:v>
                </c:pt>
                <c:pt idx="1129">
                  <c:v>1949</c:v>
                </c:pt>
                <c:pt idx="1130">
                  <c:v>1949</c:v>
                </c:pt>
                <c:pt idx="1131">
                  <c:v>1949</c:v>
                </c:pt>
                <c:pt idx="1132">
                  <c:v>1949</c:v>
                </c:pt>
                <c:pt idx="1133">
                  <c:v>1949</c:v>
                </c:pt>
                <c:pt idx="1134">
                  <c:v>1949</c:v>
                </c:pt>
                <c:pt idx="1135">
                  <c:v>1949</c:v>
                </c:pt>
                <c:pt idx="1136">
                  <c:v>1949</c:v>
                </c:pt>
                <c:pt idx="1137">
                  <c:v>1949</c:v>
                </c:pt>
                <c:pt idx="1138">
                  <c:v>1949</c:v>
                </c:pt>
                <c:pt idx="1139">
                  <c:v>1949</c:v>
                </c:pt>
                <c:pt idx="1140">
                  <c:v>1950</c:v>
                </c:pt>
                <c:pt idx="1141">
                  <c:v>1950</c:v>
                </c:pt>
                <c:pt idx="1142">
                  <c:v>1950</c:v>
                </c:pt>
                <c:pt idx="1143">
                  <c:v>1950</c:v>
                </c:pt>
                <c:pt idx="1144">
                  <c:v>1950</c:v>
                </c:pt>
                <c:pt idx="1145">
                  <c:v>1950</c:v>
                </c:pt>
                <c:pt idx="1146">
                  <c:v>1950</c:v>
                </c:pt>
                <c:pt idx="1147">
                  <c:v>1950</c:v>
                </c:pt>
                <c:pt idx="1148">
                  <c:v>1950</c:v>
                </c:pt>
                <c:pt idx="1149">
                  <c:v>1950</c:v>
                </c:pt>
                <c:pt idx="1150">
                  <c:v>1950</c:v>
                </c:pt>
                <c:pt idx="1151">
                  <c:v>1950</c:v>
                </c:pt>
                <c:pt idx="1152">
                  <c:v>1951</c:v>
                </c:pt>
                <c:pt idx="1153">
                  <c:v>1951</c:v>
                </c:pt>
                <c:pt idx="1154">
                  <c:v>1951</c:v>
                </c:pt>
                <c:pt idx="1155">
                  <c:v>1951</c:v>
                </c:pt>
                <c:pt idx="1156">
                  <c:v>1951</c:v>
                </c:pt>
                <c:pt idx="1157">
                  <c:v>1951</c:v>
                </c:pt>
                <c:pt idx="1158">
                  <c:v>1951</c:v>
                </c:pt>
                <c:pt idx="1159">
                  <c:v>1951</c:v>
                </c:pt>
                <c:pt idx="1160">
                  <c:v>1951</c:v>
                </c:pt>
                <c:pt idx="1161">
                  <c:v>1951</c:v>
                </c:pt>
                <c:pt idx="1162">
                  <c:v>1951</c:v>
                </c:pt>
                <c:pt idx="1163">
                  <c:v>1951</c:v>
                </c:pt>
                <c:pt idx="1164">
                  <c:v>1952</c:v>
                </c:pt>
                <c:pt idx="1165">
                  <c:v>1952</c:v>
                </c:pt>
                <c:pt idx="1166">
                  <c:v>1952</c:v>
                </c:pt>
                <c:pt idx="1167">
                  <c:v>1952</c:v>
                </c:pt>
                <c:pt idx="1168">
                  <c:v>1952</c:v>
                </c:pt>
                <c:pt idx="1169">
                  <c:v>1952</c:v>
                </c:pt>
                <c:pt idx="1170">
                  <c:v>1952</c:v>
                </c:pt>
                <c:pt idx="1171">
                  <c:v>1952</c:v>
                </c:pt>
                <c:pt idx="1172">
                  <c:v>1952</c:v>
                </c:pt>
                <c:pt idx="1173">
                  <c:v>1952</c:v>
                </c:pt>
                <c:pt idx="1174">
                  <c:v>1952</c:v>
                </c:pt>
                <c:pt idx="1175">
                  <c:v>1952</c:v>
                </c:pt>
                <c:pt idx="1176">
                  <c:v>1953</c:v>
                </c:pt>
                <c:pt idx="1177">
                  <c:v>1953</c:v>
                </c:pt>
                <c:pt idx="1178">
                  <c:v>1953</c:v>
                </c:pt>
                <c:pt idx="1179">
                  <c:v>1953</c:v>
                </c:pt>
                <c:pt idx="1180">
                  <c:v>1953</c:v>
                </c:pt>
                <c:pt idx="1181">
                  <c:v>1953</c:v>
                </c:pt>
                <c:pt idx="1182">
                  <c:v>1953</c:v>
                </c:pt>
                <c:pt idx="1183">
                  <c:v>1953</c:v>
                </c:pt>
                <c:pt idx="1184">
                  <c:v>1953</c:v>
                </c:pt>
                <c:pt idx="1185">
                  <c:v>1953</c:v>
                </c:pt>
                <c:pt idx="1186">
                  <c:v>1953</c:v>
                </c:pt>
                <c:pt idx="1187">
                  <c:v>1953</c:v>
                </c:pt>
                <c:pt idx="1188">
                  <c:v>1954</c:v>
                </c:pt>
                <c:pt idx="1189">
                  <c:v>1954</c:v>
                </c:pt>
                <c:pt idx="1190">
                  <c:v>1954</c:v>
                </c:pt>
                <c:pt idx="1191">
                  <c:v>1954</c:v>
                </c:pt>
                <c:pt idx="1192">
                  <c:v>1954</c:v>
                </c:pt>
                <c:pt idx="1193">
                  <c:v>1954</c:v>
                </c:pt>
                <c:pt idx="1194">
                  <c:v>1954</c:v>
                </c:pt>
                <c:pt idx="1195">
                  <c:v>1954</c:v>
                </c:pt>
                <c:pt idx="1196">
                  <c:v>1954</c:v>
                </c:pt>
                <c:pt idx="1197">
                  <c:v>1954</c:v>
                </c:pt>
                <c:pt idx="1198">
                  <c:v>1954</c:v>
                </c:pt>
                <c:pt idx="1199">
                  <c:v>1954</c:v>
                </c:pt>
                <c:pt idx="1200">
                  <c:v>1955</c:v>
                </c:pt>
                <c:pt idx="1201">
                  <c:v>1955</c:v>
                </c:pt>
                <c:pt idx="1202">
                  <c:v>1955</c:v>
                </c:pt>
                <c:pt idx="1203">
                  <c:v>1955</c:v>
                </c:pt>
                <c:pt idx="1204">
                  <c:v>1955</c:v>
                </c:pt>
                <c:pt idx="1205">
                  <c:v>1955</c:v>
                </c:pt>
                <c:pt idx="1206">
                  <c:v>1955</c:v>
                </c:pt>
                <c:pt idx="1207">
                  <c:v>1955</c:v>
                </c:pt>
                <c:pt idx="1208">
                  <c:v>1955</c:v>
                </c:pt>
                <c:pt idx="1209">
                  <c:v>1955</c:v>
                </c:pt>
                <c:pt idx="1210">
                  <c:v>1955</c:v>
                </c:pt>
                <c:pt idx="1211">
                  <c:v>1955</c:v>
                </c:pt>
                <c:pt idx="1212">
                  <c:v>1956</c:v>
                </c:pt>
                <c:pt idx="1213">
                  <c:v>1956</c:v>
                </c:pt>
                <c:pt idx="1214">
                  <c:v>1956</c:v>
                </c:pt>
                <c:pt idx="1215">
                  <c:v>1956</c:v>
                </c:pt>
                <c:pt idx="1216">
                  <c:v>1956</c:v>
                </c:pt>
                <c:pt idx="1217">
                  <c:v>1956</c:v>
                </c:pt>
                <c:pt idx="1218">
                  <c:v>1956</c:v>
                </c:pt>
                <c:pt idx="1219">
                  <c:v>1956</c:v>
                </c:pt>
                <c:pt idx="1220">
                  <c:v>1956</c:v>
                </c:pt>
                <c:pt idx="1221">
                  <c:v>1956</c:v>
                </c:pt>
                <c:pt idx="1222">
                  <c:v>1956</c:v>
                </c:pt>
                <c:pt idx="1223">
                  <c:v>1956</c:v>
                </c:pt>
                <c:pt idx="1224">
                  <c:v>1957</c:v>
                </c:pt>
                <c:pt idx="1225">
                  <c:v>1957</c:v>
                </c:pt>
                <c:pt idx="1226">
                  <c:v>1957</c:v>
                </c:pt>
                <c:pt idx="1227">
                  <c:v>1957</c:v>
                </c:pt>
                <c:pt idx="1228">
                  <c:v>1957</c:v>
                </c:pt>
                <c:pt idx="1229">
                  <c:v>1957</c:v>
                </c:pt>
                <c:pt idx="1230">
                  <c:v>1957</c:v>
                </c:pt>
                <c:pt idx="1231">
                  <c:v>1957</c:v>
                </c:pt>
                <c:pt idx="1232">
                  <c:v>1957</c:v>
                </c:pt>
                <c:pt idx="1233">
                  <c:v>1957</c:v>
                </c:pt>
                <c:pt idx="1234">
                  <c:v>1957</c:v>
                </c:pt>
                <c:pt idx="1235">
                  <c:v>1957</c:v>
                </c:pt>
                <c:pt idx="1236">
                  <c:v>1958</c:v>
                </c:pt>
                <c:pt idx="1237">
                  <c:v>1958</c:v>
                </c:pt>
                <c:pt idx="1238">
                  <c:v>1958</c:v>
                </c:pt>
                <c:pt idx="1239">
                  <c:v>1958</c:v>
                </c:pt>
                <c:pt idx="1240">
                  <c:v>1958</c:v>
                </c:pt>
                <c:pt idx="1241">
                  <c:v>1958</c:v>
                </c:pt>
                <c:pt idx="1242">
                  <c:v>1958</c:v>
                </c:pt>
                <c:pt idx="1243">
                  <c:v>1958</c:v>
                </c:pt>
                <c:pt idx="1244">
                  <c:v>1958</c:v>
                </c:pt>
                <c:pt idx="1245">
                  <c:v>1958</c:v>
                </c:pt>
                <c:pt idx="1246">
                  <c:v>1958</c:v>
                </c:pt>
                <c:pt idx="1247">
                  <c:v>1958</c:v>
                </c:pt>
                <c:pt idx="1248">
                  <c:v>1959</c:v>
                </c:pt>
                <c:pt idx="1249">
                  <c:v>1959</c:v>
                </c:pt>
                <c:pt idx="1250">
                  <c:v>1959</c:v>
                </c:pt>
                <c:pt idx="1251">
                  <c:v>1959</c:v>
                </c:pt>
                <c:pt idx="1252">
                  <c:v>1959</c:v>
                </c:pt>
                <c:pt idx="1253">
                  <c:v>1959</c:v>
                </c:pt>
                <c:pt idx="1254">
                  <c:v>1959</c:v>
                </c:pt>
                <c:pt idx="1255">
                  <c:v>1959</c:v>
                </c:pt>
                <c:pt idx="1256">
                  <c:v>1959</c:v>
                </c:pt>
                <c:pt idx="1257">
                  <c:v>1959</c:v>
                </c:pt>
                <c:pt idx="1258">
                  <c:v>1959</c:v>
                </c:pt>
                <c:pt idx="1259">
                  <c:v>1959</c:v>
                </c:pt>
                <c:pt idx="1260">
                  <c:v>1960</c:v>
                </c:pt>
                <c:pt idx="1261">
                  <c:v>1960</c:v>
                </c:pt>
                <c:pt idx="1262">
                  <c:v>1960</c:v>
                </c:pt>
                <c:pt idx="1263">
                  <c:v>1960</c:v>
                </c:pt>
                <c:pt idx="1264">
                  <c:v>1960</c:v>
                </c:pt>
                <c:pt idx="1265">
                  <c:v>1960</c:v>
                </c:pt>
                <c:pt idx="1266">
                  <c:v>1960</c:v>
                </c:pt>
                <c:pt idx="1267">
                  <c:v>1960</c:v>
                </c:pt>
                <c:pt idx="1268">
                  <c:v>1960</c:v>
                </c:pt>
                <c:pt idx="1269">
                  <c:v>1960</c:v>
                </c:pt>
                <c:pt idx="1270">
                  <c:v>1960</c:v>
                </c:pt>
                <c:pt idx="1271">
                  <c:v>1960</c:v>
                </c:pt>
                <c:pt idx="1272">
                  <c:v>1961</c:v>
                </c:pt>
                <c:pt idx="1273">
                  <c:v>1961</c:v>
                </c:pt>
                <c:pt idx="1274">
                  <c:v>1961</c:v>
                </c:pt>
                <c:pt idx="1275">
                  <c:v>1961</c:v>
                </c:pt>
                <c:pt idx="1276">
                  <c:v>1961</c:v>
                </c:pt>
                <c:pt idx="1277">
                  <c:v>1961</c:v>
                </c:pt>
                <c:pt idx="1278">
                  <c:v>1961</c:v>
                </c:pt>
                <c:pt idx="1279">
                  <c:v>1961</c:v>
                </c:pt>
                <c:pt idx="1280">
                  <c:v>1961</c:v>
                </c:pt>
                <c:pt idx="1281">
                  <c:v>1961</c:v>
                </c:pt>
                <c:pt idx="1282">
                  <c:v>1961</c:v>
                </c:pt>
                <c:pt idx="1283">
                  <c:v>1961</c:v>
                </c:pt>
                <c:pt idx="1284">
                  <c:v>1962</c:v>
                </c:pt>
                <c:pt idx="1285">
                  <c:v>1962</c:v>
                </c:pt>
                <c:pt idx="1286">
                  <c:v>1962</c:v>
                </c:pt>
                <c:pt idx="1287">
                  <c:v>1962</c:v>
                </c:pt>
                <c:pt idx="1288">
                  <c:v>1962</c:v>
                </c:pt>
                <c:pt idx="1289">
                  <c:v>1962</c:v>
                </c:pt>
                <c:pt idx="1290">
                  <c:v>1962</c:v>
                </c:pt>
                <c:pt idx="1291">
                  <c:v>1962</c:v>
                </c:pt>
                <c:pt idx="1292">
                  <c:v>1962</c:v>
                </c:pt>
                <c:pt idx="1293">
                  <c:v>1962</c:v>
                </c:pt>
                <c:pt idx="1294">
                  <c:v>1962</c:v>
                </c:pt>
                <c:pt idx="1295">
                  <c:v>1962</c:v>
                </c:pt>
                <c:pt idx="1296">
                  <c:v>1963</c:v>
                </c:pt>
                <c:pt idx="1297">
                  <c:v>1963</c:v>
                </c:pt>
                <c:pt idx="1298">
                  <c:v>1963</c:v>
                </c:pt>
                <c:pt idx="1299">
                  <c:v>1963</c:v>
                </c:pt>
                <c:pt idx="1300">
                  <c:v>1963</c:v>
                </c:pt>
                <c:pt idx="1301">
                  <c:v>1963</c:v>
                </c:pt>
                <c:pt idx="1302">
                  <c:v>1963</c:v>
                </c:pt>
                <c:pt idx="1303">
                  <c:v>1963</c:v>
                </c:pt>
                <c:pt idx="1304">
                  <c:v>1963</c:v>
                </c:pt>
                <c:pt idx="1305">
                  <c:v>1963</c:v>
                </c:pt>
                <c:pt idx="1306">
                  <c:v>1963</c:v>
                </c:pt>
                <c:pt idx="1307">
                  <c:v>1963</c:v>
                </c:pt>
                <c:pt idx="1308">
                  <c:v>1964</c:v>
                </c:pt>
                <c:pt idx="1309">
                  <c:v>1964</c:v>
                </c:pt>
                <c:pt idx="1310">
                  <c:v>1964</c:v>
                </c:pt>
                <c:pt idx="1311">
                  <c:v>1964</c:v>
                </c:pt>
                <c:pt idx="1312">
                  <c:v>1964</c:v>
                </c:pt>
                <c:pt idx="1313">
                  <c:v>1964</c:v>
                </c:pt>
                <c:pt idx="1314">
                  <c:v>1964</c:v>
                </c:pt>
                <c:pt idx="1315">
                  <c:v>1964</c:v>
                </c:pt>
                <c:pt idx="1316">
                  <c:v>1964</c:v>
                </c:pt>
                <c:pt idx="1317">
                  <c:v>1964</c:v>
                </c:pt>
                <c:pt idx="1318">
                  <c:v>1964</c:v>
                </c:pt>
                <c:pt idx="1319">
                  <c:v>1964</c:v>
                </c:pt>
                <c:pt idx="1320">
                  <c:v>1965</c:v>
                </c:pt>
                <c:pt idx="1321">
                  <c:v>1965</c:v>
                </c:pt>
                <c:pt idx="1322">
                  <c:v>1965</c:v>
                </c:pt>
                <c:pt idx="1323">
                  <c:v>1965</c:v>
                </c:pt>
                <c:pt idx="1324">
                  <c:v>1965</c:v>
                </c:pt>
                <c:pt idx="1325">
                  <c:v>1965</c:v>
                </c:pt>
                <c:pt idx="1326">
                  <c:v>1965</c:v>
                </c:pt>
                <c:pt idx="1327">
                  <c:v>1965</c:v>
                </c:pt>
                <c:pt idx="1328">
                  <c:v>1965</c:v>
                </c:pt>
                <c:pt idx="1329">
                  <c:v>1965</c:v>
                </c:pt>
                <c:pt idx="1330">
                  <c:v>1965</c:v>
                </c:pt>
                <c:pt idx="1331">
                  <c:v>1965</c:v>
                </c:pt>
                <c:pt idx="1332">
                  <c:v>1966</c:v>
                </c:pt>
                <c:pt idx="1333">
                  <c:v>1966</c:v>
                </c:pt>
                <c:pt idx="1334">
                  <c:v>1966</c:v>
                </c:pt>
                <c:pt idx="1335">
                  <c:v>1966</c:v>
                </c:pt>
                <c:pt idx="1336">
                  <c:v>1966</c:v>
                </c:pt>
                <c:pt idx="1337">
                  <c:v>1966</c:v>
                </c:pt>
                <c:pt idx="1338">
                  <c:v>1966</c:v>
                </c:pt>
                <c:pt idx="1339">
                  <c:v>1966</c:v>
                </c:pt>
                <c:pt idx="1340">
                  <c:v>1966</c:v>
                </c:pt>
                <c:pt idx="1341">
                  <c:v>1966</c:v>
                </c:pt>
                <c:pt idx="1342">
                  <c:v>1966</c:v>
                </c:pt>
                <c:pt idx="1343">
                  <c:v>1966</c:v>
                </c:pt>
                <c:pt idx="1344">
                  <c:v>1967</c:v>
                </c:pt>
                <c:pt idx="1345">
                  <c:v>1967</c:v>
                </c:pt>
                <c:pt idx="1346">
                  <c:v>1967</c:v>
                </c:pt>
                <c:pt idx="1347">
                  <c:v>1967</c:v>
                </c:pt>
                <c:pt idx="1348">
                  <c:v>1967</c:v>
                </c:pt>
                <c:pt idx="1349">
                  <c:v>1967</c:v>
                </c:pt>
                <c:pt idx="1350">
                  <c:v>1967</c:v>
                </c:pt>
                <c:pt idx="1351">
                  <c:v>1967</c:v>
                </c:pt>
                <c:pt idx="1352">
                  <c:v>1967</c:v>
                </c:pt>
                <c:pt idx="1353">
                  <c:v>1967</c:v>
                </c:pt>
                <c:pt idx="1354">
                  <c:v>1967</c:v>
                </c:pt>
                <c:pt idx="1355">
                  <c:v>1967</c:v>
                </c:pt>
                <c:pt idx="1356">
                  <c:v>1968</c:v>
                </c:pt>
                <c:pt idx="1357">
                  <c:v>1968</c:v>
                </c:pt>
                <c:pt idx="1358">
                  <c:v>1968</c:v>
                </c:pt>
                <c:pt idx="1359">
                  <c:v>1968</c:v>
                </c:pt>
                <c:pt idx="1360">
                  <c:v>1968</c:v>
                </c:pt>
                <c:pt idx="1361">
                  <c:v>1968</c:v>
                </c:pt>
                <c:pt idx="1362">
                  <c:v>1968</c:v>
                </c:pt>
                <c:pt idx="1363">
                  <c:v>1968</c:v>
                </c:pt>
                <c:pt idx="1364">
                  <c:v>1968</c:v>
                </c:pt>
                <c:pt idx="1365">
                  <c:v>1968</c:v>
                </c:pt>
                <c:pt idx="1366">
                  <c:v>1968</c:v>
                </c:pt>
                <c:pt idx="1367">
                  <c:v>1968</c:v>
                </c:pt>
                <c:pt idx="1368">
                  <c:v>1969</c:v>
                </c:pt>
                <c:pt idx="1369">
                  <c:v>1969</c:v>
                </c:pt>
                <c:pt idx="1370">
                  <c:v>1969</c:v>
                </c:pt>
                <c:pt idx="1371">
                  <c:v>1969</c:v>
                </c:pt>
                <c:pt idx="1372">
                  <c:v>1969</c:v>
                </c:pt>
                <c:pt idx="1373">
                  <c:v>1969</c:v>
                </c:pt>
                <c:pt idx="1374">
                  <c:v>1969</c:v>
                </c:pt>
                <c:pt idx="1375">
                  <c:v>1969</c:v>
                </c:pt>
                <c:pt idx="1376">
                  <c:v>1969</c:v>
                </c:pt>
                <c:pt idx="1377">
                  <c:v>1969</c:v>
                </c:pt>
                <c:pt idx="1378">
                  <c:v>1969</c:v>
                </c:pt>
                <c:pt idx="1379">
                  <c:v>1969</c:v>
                </c:pt>
                <c:pt idx="1380">
                  <c:v>1970</c:v>
                </c:pt>
                <c:pt idx="1381">
                  <c:v>1970</c:v>
                </c:pt>
                <c:pt idx="1382">
                  <c:v>1970</c:v>
                </c:pt>
                <c:pt idx="1383">
                  <c:v>1970</c:v>
                </c:pt>
                <c:pt idx="1384">
                  <c:v>1970</c:v>
                </c:pt>
                <c:pt idx="1385">
                  <c:v>1970</c:v>
                </c:pt>
                <c:pt idx="1386">
                  <c:v>1970</c:v>
                </c:pt>
                <c:pt idx="1387">
                  <c:v>1970</c:v>
                </c:pt>
                <c:pt idx="1388">
                  <c:v>1970</c:v>
                </c:pt>
                <c:pt idx="1389">
                  <c:v>1970</c:v>
                </c:pt>
                <c:pt idx="1390">
                  <c:v>1970</c:v>
                </c:pt>
                <c:pt idx="1391">
                  <c:v>1970</c:v>
                </c:pt>
                <c:pt idx="1392">
                  <c:v>1971</c:v>
                </c:pt>
                <c:pt idx="1393">
                  <c:v>1971</c:v>
                </c:pt>
                <c:pt idx="1394">
                  <c:v>1971</c:v>
                </c:pt>
                <c:pt idx="1395">
                  <c:v>1971</c:v>
                </c:pt>
                <c:pt idx="1396">
                  <c:v>1971</c:v>
                </c:pt>
                <c:pt idx="1397">
                  <c:v>1971</c:v>
                </c:pt>
                <c:pt idx="1398">
                  <c:v>1971</c:v>
                </c:pt>
                <c:pt idx="1399">
                  <c:v>1971</c:v>
                </c:pt>
                <c:pt idx="1400">
                  <c:v>1971</c:v>
                </c:pt>
                <c:pt idx="1401">
                  <c:v>1971</c:v>
                </c:pt>
                <c:pt idx="1402">
                  <c:v>1971</c:v>
                </c:pt>
                <c:pt idx="1403">
                  <c:v>1971</c:v>
                </c:pt>
                <c:pt idx="1404">
                  <c:v>1972</c:v>
                </c:pt>
                <c:pt idx="1405">
                  <c:v>1972</c:v>
                </c:pt>
                <c:pt idx="1406">
                  <c:v>1972</c:v>
                </c:pt>
                <c:pt idx="1407">
                  <c:v>1972</c:v>
                </c:pt>
                <c:pt idx="1408">
                  <c:v>1972</c:v>
                </c:pt>
                <c:pt idx="1409">
                  <c:v>1972</c:v>
                </c:pt>
                <c:pt idx="1410">
                  <c:v>1972</c:v>
                </c:pt>
                <c:pt idx="1411">
                  <c:v>1972</c:v>
                </c:pt>
                <c:pt idx="1412">
                  <c:v>1972</c:v>
                </c:pt>
                <c:pt idx="1413">
                  <c:v>1972</c:v>
                </c:pt>
                <c:pt idx="1414">
                  <c:v>1972</c:v>
                </c:pt>
                <c:pt idx="1415">
                  <c:v>1972</c:v>
                </c:pt>
                <c:pt idx="1416">
                  <c:v>1973</c:v>
                </c:pt>
                <c:pt idx="1417">
                  <c:v>1973</c:v>
                </c:pt>
                <c:pt idx="1418">
                  <c:v>1973</c:v>
                </c:pt>
                <c:pt idx="1419">
                  <c:v>1973</c:v>
                </c:pt>
                <c:pt idx="1420">
                  <c:v>1973</c:v>
                </c:pt>
                <c:pt idx="1421">
                  <c:v>1973</c:v>
                </c:pt>
                <c:pt idx="1422">
                  <c:v>1973</c:v>
                </c:pt>
                <c:pt idx="1423">
                  <c:v>1973</c:v>
                </c:pt>
                <c:pt idx="1424">
                  <c:v>1973</c:v>
                </c:pt>
                <c:pt idx="1425">
                  <c:v>1973</c:v>
                </c:pt>
                <c:pt idx="1426">
                  <c:v>1973</c:v>
                </c:pt>
                <c:pt idx="1427">
                  <c:v>1973</c:v>
                </c:pt>
                <c:pt idx="1428">
                  <c:v>1974</c:v>
                </c:pt>
                <c:pt idx="1429">
                  <c:v>1974</c:v>
                </c:pt>
                <c:pt idx="1430">
                  <c:v>1974</c:v>
                </c:pt>
                <c:pt idx="1431">
                  <c:v>1974</c:v>
                </c:pt>
                <c:pt idx="1432">
                  <c:v>1974</c:v>
                </c:pt>
                <c:pt idx="1433">
                  <c:v>1974</c:v>
                </c:pt>
                <c:pt idx="1434">
                  <c:v>1974</c:v>
                </c:pt>
                <c:pt idx="1435">
                  <c:v>1974</c:v>
                </c:pt>
                <c:pt idx="1436">
                  <c:v>1974</c:v>
                </c:pt>
                <c:pt idx="1437">
                  <c:v>1974</c:v>
                </c:pt>
                <c:pt idx="1438">
                  <c:v>1974</c:v>
                </c:pt>
                <c:pt idx="1439">
                  <c:v>1974</c:v>
                </c:pt>
                <c:pt idx="1440">
                  <c:v>1975</c:v>
                </c:pt>
                <c:pt idx="1441">
                  <c:v>1975</c:v>
                </c:pt>
                <c:pt idx="1442">
                  <c:v>1975</c:v>
                </c:pt>
                <c:pt idx="1443">
                  <c:v>1975</c:v>
                </c:pt>
                <c:pt idx="1444">
                  <c:v>1975</c:v>
                </c:pt>
                <c:pt idx="1445">
                  <c:v>1975</c:v>
                </c:pt>
                <c:pt idx="1446">
                  <c:v>1975</c:v>
                </c:pt>
                <c:pt idx="1447">
                  <c:v>1975</c:v>
                </c:pt>
                <c:pt idx="1448">
                  <c:v>1975</c:v>
                </c:pt>
                <c:pt idx="1449">
                  <c:v>1975</c:v>
                </c:pt>
                <c:pt idx="1450">
                  <c:v>1975</c:v>
                </c:pt>
                <c:pt idx="1451">
                  <c:v>1975</c:v>
                </c:pt>
                <c:pt idx="1452">
                  <c:v>1976</c:v>
                </c:pt>
                <c:pt idx="1453">
                  <c:v>1976</c:v>
                </c:pt>
                <c:pt idx="1454">
                  <c:v>1976</c:v>
                </c:pt>
                <c:pt idx="1455">
                  <c:v>1976</c:v>
                </c:pt>
                <c:pt idx="1456">
                  <c:v>1976</c:v>
                </c:pt>
                <c:pt idx="1457">
                  <c:v>1976</c:v>
                </c:pt>
                <c:pt idx="1458">
                  <c:v>1976</c:v>
                </c:pt>
                <c:pt idx="1459">
                  <c:v>1976</c:v>
                </c:pt>
                <c:pt idx="1460">
                  <c:v>1976</c:v>
                </c:pt>
                <c:pt idx="1461">
                  <c:v>1976</c:v>
                </c:pt>
                <c:pt idx="1462">
                  <c:v>1976</c:v>
                </c:pt>
                <c:pt idx="1463">
                  <c:v>1976</c:v>
                </c:pt>
                <c:pt idx="1464">
                  <c:v>1977</c:v>
                </c:pt>
                <c:pt idx="1465">
                  <c:v>1977</c:v>
                </c:pt>
                <c:pt idx="1466">
                  <c:v>1977</c:v>
                </c:pt>
                <c:pt idx="1467">
                  <c:v>1977</c:v>
                </c:pt>
                <c:pt idx="1468">
                  <c:v>1977</c:v>
                </c:pt>
                <c:pt idx="1469">
                  <c:v>1977</c:v>
                </c:pt>
                <c:pt idx="1470">
                  <c:v>1977</c:v>
                </c:pt>
                <c:pt idx="1471">
                  <c:v>1977</c:v>
                </c:pt>
                <c:pt idx="1472">
                  <c:v>1977</c:v>
                </c:pt>
                <c:pt idx="1473">
                  <c:v>1977</c:v>
                </c:pt>
                <c:pt idx="1474">
                  <c:v>1977</c:v>
                </c:pt>
                <c:pt idx="1475">
                  <c:v>1977</c:v>
                </c:pt>
                <c:pt idx="1476">
                  <c:v>1978</c:v>
                </c:pt>
                <c:pt idx="1477">
                  <c:v>1978</c:v>
                </c:pt>
                <c:pt idx="1478">
                  <c:v>1978</c:v>
                </c:pt>
                <c:pt idx="1479">
                  <c:v>1978</c:v>
                </c:pt>
                <c:pt idx="1480">
                  <c:v>1978</c:v>
                </c:pt>
                <c:pt idx="1481">
                  <c:v>1978</c:v>
                </c:pt>
                <c:pt idx="1482">
                  <c:v>1978</c:v>
                </c:pt>
                <c:pt idx="1483">
                  <c:v>1978</c:v>
                </c:pt>
                <c:pt idx="1484">
                  <c:v>1978</c:v>
                </c:pt>
                <c:pt idx="1485">
                  <c:v>1978</c:v>
                </c:pt>
                <c:pt idx="1486">
                  <c:v>1978</c:v>
                </c:pt>
                <c:pt idx="1487">
                  <c:v>1978</c:v>
                </c:pt>
                <c:pt idx="1488">
                  <c:v>1979</c:v>
                </c:pt>
                <c:pt idx="1489">
                  <c:v>1979</c:v>
                </c:pt>
                <c:pt idx="1490">
                  <c:v>1979</c:v>
                </c:pt>
                <c:pt idx="1491">
                  <c:v>1979</c:v>
                </c:pt>
                <c:pt idx="1492">
                  <c:v>1979</c:v>
                </c:pt>
                <c:pt idx="1493">
                  <c:v>1979</c:v>
                </c:pt>
                <c:pt idx="1494">
                  <c:v>1979</c:v>
                </c:pt>
                <c:pt idx="1495">
                  <c:v>1979</c:v>
                </c:pt>
                <c:pt idx="1496">
                  <c:v>1979</c:v>
                </c:pt>
                <c:pt idx="1497">
                  <c:v>1979</c:v>
                </c:pt>
                <c:pt idx="1498">
                  <c:v>1979</c:v>
                </c:pt>
                <c:pt idx="1499">
                  <c:v>1979</c:v>
                </c:pt>
                <c:pt idx="1500">
                  <c:v>1980</c:v>
                </c:pt>
                <c:pt idx="1501">
                  <c:v>1980</c:v>
                </c:pt>
                <c:pt idx="1502">
                  <c:v>1980</c:v>
                </c:pt>
                <c:pt idx="1503">
                  <c:v>1980</c:v>
                </c:pt>
                <c:pt idx="1504">
                  <c:v>1980</c:v>
                </c:pt>
                <c:pt idx="1505">
                  <c:v>1980</c:v>
                </c:pt>
                <c:pt idx="1506">
                  <c:v>1980</c:v>
                </c:pt>
                <c:pt idx="1507">
                  <c:v>1980</c:v>
                </c:pt>
                <c:pt idx="1508">
                  <c:v>1980</c:v>
                </c:pt>
                <c:pt idx="1509">
                  <c:v>1980</c:v>
                </c:pt>
                <c:pt idx="1510">
                  <c:v>1980</c:v>
                </c:pt>
                <c:pt idx="1511">
                  <c:v>1980</c:v>
                </c:pt>
                <c:pt idx="1512">
                  <c:v>1981</c:v>
                </c:pt>
                <c:pt idx="1513">
                  <c:v>1981</c:v>
                </c:pt>
                <c:pt idx="1514">
                  <c:v>1981</c:v>
                </c:pt>
                <c:pt idx="1515">
                  <c:v>1981</c:v>
                </c:pt>
                <c:pt idx="1516">
                  <c:v>1981</c:v>
                </c:pt>
                <c:pt idx="1517">
                  <c:v>1981</c:v>
                </c:pt>
                <c:pt idx="1518">
                  <c:v>1981</c:v>
                </c:pt>
                <c:pt idx="1519">
                  <c:v>1981</c:v>
                </c:pt>
                <c:pt idx="1520">
                  <c:v>1981</c:v>
                </c:pt>
                <c:pt idx="1521">
                  <c:v>1981</c:v>
                </c:pt>
                <c:pt idx="1522">
                  <c:v>1981</c:v>
                </c:pt>
                <c:pt idx="1523">
                  <c:v>1981</c:v>
                </c:pt>
                <c:pt idx="1524">
                  <c:v>1982</c:v>
                </c:pt>
                <c:pt idx="1525">
                  <c:v>1982</c:v>
                </c:pt>
                <c:pt idx="1526">
                  <c:v>1982</c:v>
                </c:pt>
                <c:pt idx="1527">
                  <c:v>1982</c:v>
                </c:pt>
                <c:pt idx="1528">
                  <c:v>1982</c:v>
                </c:pt>
                <c:pt idx="1529">
                  <c:v>1982</c:v>
                </c:pt>
                <c:pt idx="1530">
                  <c:v>1982</c:v>
                </c:pt>
                <c:pt idx="1531">
                  <c:v>1982</c:v>
                </c:pt>
                <c:pt idx="1532">
                  <c:v>1982</c:v>
                </c:pt>
                <c:pt idx="1533">
                  <c:v>1982</c:v>
                </c:pt>
                <c:pt idx="1534">
                  <c:v>1982</c:v>
                </c:pt>
                <c:pt idx="1535">
                  <c:v>1982</c:v>
                </c:pt>
                <c:pt idx="1536">
                  <c:v>1983</c:v>
                </c:pt>
                <c:pt idx="1537">
                  <c:v>1983</c:v>
                </c:pt>
                <c:pt idx="1538">
                  <c:v>1983</c:v>
                </c:pt>
                <c:pt idx="1539">
                  <c:v>1983</c:v>
                </c:pt>
                <c:pt idx="1540">
                  <c:v>1983</c:v>
                </c:pt>
                <c:pt idx="1541">
                  <c:v>1983</c:v>
                </c:pt>
                <c:pt idx="1542">
                  <c:v>1983</c:v>
                </c:pt>
                <c:pt idx="1543">
                  <c:v>1983</c:v>
                </c:pt>
                <c:pt idx="1544">
                  <c:v>1983</c:v>
                </c:pt>
                <c:pt idx="1545">
                  <c:v>1983</c:v>
                </c:pt>
                <c:pt idx="1546">
                  <c:v>1983</c:v>
                </c:pt>
                <c:pt idx="1547">
                  <c:v>1983</c:v>
                </c:pt>
                <c:pt idx="1548">
                  <c:v>1984</c:v>
                </c:pt>
                <c:pt idx="1549">
                  <c:v>1984</c:v>
                </c:pt>
                <c:pt idx="1550">
                  <c:v>1984</c:v>
                </c:pt>
                <c:pt idx="1551">
                  <c:v>1984</c:v>
                </c:pt>
                <c:pt idx="1552">
                  <c:v>1984</c:v>
                </c:pt>
                <c:pt idx="1553">
                  <c:v>1984</c:v>
                </c:pt>
                <c:pt idx="1554">
                  <c:v>1984</c:v>
                </c:pt>
                <c:pt idx="1555">
                  <c:v>1984</c:v>
                </c:pt>
                <c:pt idx="1556">
                  <c:v>1984</c:v>
                </c:pt>
                <c:pt idx="1557">
                  <c:v>1984</c:v>
                </c:pt>
                <c:pt idx="1558">
                  <c:v>1984</c:v>
                </c:pt>
                <c:pt idx="1559">
                  <c:v>1984</c:v>
                </c:pt>
                <c:pt idx="1560">
                  <c:v>1985</c:v>
                </c:pt>
                <c:pt idx="1561">
                  <c:v>1985</c:v>
                </c:pt>
                <c:pt idx="1562">
                  <c:v>1985</c:v>
                </c:pt>
                <c:pt idx="1563">
                  <c:v>1985</c:v>
                </c:pt>
                <c:pt idx="1564">
                  <c:v>1985</c:v>
                </c:pt>
                <c:pt idx="1565">
                  <c:v>1985</c:v>
                </c:pt>
                <c:pt idx="1566">
                  <c:v>1985</c:v>
                </c:pt>
                <c:pt idx="1567">
                  <c:v>1985</c:v>
                </c:pt>
                <c:pt idx="1568">
                  <c:v>1985</c:v>
                </c:pt>
                <c:pt idx="1569">
                  <c:v>1985</c:v>
                </c:pt>
                <c:pt idx="1570">
                  <c:v>1985</c:v>
                </c:pt>
                <c:pt idx="1571">
                  <c:v>1985</c:v>
                </c:pt>
                <c:pt idx="1572">
                  <c:v>1986</c:v>
                </c:pt>
                <c:pt idx="1573">
                  <c:v>1986</c:v>
                </c:pt>
                <c:pt idx="1574">
                  <c:v>1986</c:v>
                </c:pt>
                <c:pt idx="1575">
                  <c:v>1986</c:v>
                </c:pt>
                <c:pt idx="1576">
                  <c:v>1986</c:v>
                </c:pt>
                <c:pt idx="1577">
                  <c:v>1986</c:v>
                </c:pt>
                <c:pt idx="1578">
                  <c:v>1986</c:v>
                </c:pt>
                <c:pt idx="1579">
                  <c:v>1986</c:v>
                </c:pt>
                <c:pt idx="1580">
                  <c:v>1986</c:v>
                </c:pt>
                <c:pt idx="1581">
                  <c:v>1986</c:v>
                </c:pt>
                <c:pt idx="1582">
                  <c:v>1986</c:v>
                </c:pt>
                <c:pt idx="1583">
                  <c:v>1986</c:v>
                </c:pt>
                <c:pt idx="1584">
                  <c:v>1987</c:v>
                </c:pt>
                <c:pt idx="1585">
                  <c:v>1987</c:v>
                </c:pt>
                <c:pt idx="1586">
                  <c:v>1987</c:v>
                </c:pt>
                <c:pt idx="1587">
                  <c:v>1987</c:v>
                </c:pt>
                <c:pt idx="1588">
                  <c:v>1987</c:v>
                </c:pt>
                <c:pt idx="1589">
                  <c:v>1987</c:v>
                </c:pt>
                <c:pt idx="1590">
                  <c:v>1987</c:v>
                </c:pt>
                <c:pt idx="1591">
                  <c:v>1987</c:v>
                </c:pt>
                <c:pt idx="1592">
                  <c:v>1987</c:v>
                </c:pt>
                <c:pt idx="1593">
                  <c:v>1987</c:v>
                </c:pt>
                <c:pt idx="1594">
                  <c:v>1987</c:v>
                </c:pt>
                <c:pt idx="1595">
                  <c:v>1987</c:v>
                </c:pt>
                <c:pt idx="1596">
                  <c:v>1988</c:v>
                </c:pt>
                <c:pt idx="1597">
                  <c:v>1988</c:v>
                </c:pt>
                <c:pt idx="1598">
                  <c:v>1988</c:v>
                </c:pt>
                <c:pt idx="1599">
                  <c:v>1988</c:v>
                </c:pt>
                <c:pt idx="1600">
                  <c:v>1988</c:v>
                </c:pt>
                <c:pt idx="1601">
                  <c:v>1988</c:v>
                </c:pt>
                <c:pt idx="1602">
                  <c:v>1988</c:v>
                </c:pt>
                <c:pt idx="1603">
                  <c:v>1988</c:v>
                </c:pt>
                <c:pt idx="1604">
                  <c:v>1988</c:v>
                </c:pt>
                <c:pt idx="1605">
                  <c:v>1988</c:v>
                </c:pt>
                <c:pt idx="1606">
                  <c:v>1988</c:v>
                </c:pt>
                <c:pt idx="1607">
                  <c:v>1988</c:v>
                </c:pt>
                <c:pt idx="1608">
                  <c:v>1989</c:v>
                </c:pt>
                <c:pt idx="1609">
                  <c:v>1989</c:v>
                </c:pt>
                <c:pt idx="1610">
                  <c:v>1989</c:v>
                </c:pt>
                <c:pt idx="1611">
                  <c:v>1989</c:v>
                </c:pt>
                <c:pt idx="1612">
                  <c:v>1989</c:v>
                </c:pt>
                <c:pt idx="1613">
                  <c:v>1989</c:v>
                </c:pt>
                <c:pt idx="1614">
                  <c:v>1989</c:v>
                </c:pt>
                <c:pt idx="1615">
                  <c:v>1989</c:v>
                </c:pt>
                <c:pt idx="1616">
                  <c:v>1989</c:v>
                </c:pt>
                <c:pt idx="1617">
                  <c:v>1989</c:v>
                </c:pt>
                <c:pt idx="1618">
                  <c:v>1989</c:v>
                </c:pt>
                <c:pt idx="1619">
                  <c:v>1989</c:v>
                </c:pt>
                <c:pt idx="1620">
                  <c:v>1990</c:v>
                </c:pt>
                <c:pt idx="1621">
                  <c:v>1990</c:v>
                </c:pt>
                <c:pt idx="1622">
                  <c:v>1990</c:v>
                </c:pt>
                <c:pt idx="1623">
                  <c:v>1990</c:v>
                </c:pt>
                <c:pt idx="1624">
                  <c:v>1990</c:v>
                </c:pt>
                <c:pt idx="1625">
                  <c:v>1990</c:v>
                </c:pt>
                <c:pt idx="1626">
                  <c:v>1990</c:v>
                </c:pt>
                <c:pt idx="1627">
                  <c:v>1990</c:v>
                </c:pt>
                <c:pt idx="1628">
                  <c:v>1990</c:v>
                </c:pt>
                <c:pt idx="1629">
                  <c:v>1990</c:v>
                </c:pt>
                <c:pt idx="1630">
                  <c:v>1990</c:v>
                </c:pt>
                <c:pt idx="1631">
                  <c:v>1990</c:v>
                </c:pt>
                <c:pt idx="1632">
                  <c:v>1991</c:v>
                </c:pt>
                <c:pt idx="1633">
                  <c:v>1991</c:v>
                </c:pt>
                <c:pt idx="1634">
                  <c:v>1991</c:v>
                </c:pt>
                <c:pt idx="1635">
                  <c:v>1991</c:v>
                </c:pt>
                <c:pt idx="1636">
                  <c:v>1991</c:v>
                </c:pt>
                <c:pt idx="1637">
                  <c:v>1991</c:v>
                </c:pt>
                <c:pt idx="1638">
                  <c:v>1991</c:v>
                </c:pt>
                <c:pt idx="1639">
                  <c:v>1991</c:v>
                </c:pt>
                <c:pt idx="1640">
                  <c:v>1991</c:v>
                </c:pt>
                <c:pt idx="1641">
                  <c:v>1991</c:v>
                </c:pt>
                <c:pt idx="1642">
                  <c:v>1991</c:v>
                </c:pt>
                <c:pt idx="1643">
                  <c:v>1991</c:v>
                </c:pt>
                <c:pt idx="1644">
                  <c:v>1992</c:v>
                </c:pt>
                <c:pt idx="1645">
                  <c:v>1992</c:v>
                </c:pt>
                <c:pt idx="1646">
                  <c:v>1992</c:v>
                </c:pt>
                <c:pt idx="1647">
                  <c:v>1992</c:v>
                </c:pt>
                <c:pt idx="1648">
                  <c:v>1992</c:v>
                </c:pt>
                <c:pt idx="1649">
                  <c:v>1992</c:v>
                </c:pt>
                <c:pt idx="1650">
                  <c:v>1992</c:v>
                </c:pt>
                <c:pt idx="1651">
                  <c:v>1992</c:v>
                </c:pt>
                <c:pt idx="1652">
                  <c:v>1992</c:v>
                </c:pt>
                <c:pt idx="1653">
                  <c:v>1992</c:v>
                </c:pt>
                <c:pt idx="1654">
                  <c:v>1992</c:v>
                </c:pt>
                <c:pt idx="1655">
                  <c:v>1992</c:v>
                </c:pt>
                <c:pt idx="1656">
                  <c:v>1993</c:v>
                </c:pt>
                <c:pt idx="1657">
                  <c:v>1993</c:v>
                </c:pt>
                <c:pt idx="1658">
                  <c:v>1993</c:v>
                </c:pt>
                <c:pt idx="1659">
                  <c:v>1993</c:v>
                </c:pt>
                <c:pt idx="1660">
                  <c:v>1993</c:v>
                </c:pt>
                <c:pt idx="1661">
                  <c:v>1993</c:v>
                </c:pt>
                <c:pt idx="1662">
                  <c:v>1993</c:v>
                </c:pt>
                <c:pt idx="1663">
                  <c:v>1993</c:v>
                </c:pt>
                <c:pt idx="1664">
                  <c:v>1993</c:v>
                </c:pt>
                <c:pt idx="1665">
                  <c:v>1993</c:v>
                </c:pt>
                <c:pt idx="1666">
                  <c:v>1993</c:v>
                </c:pt>
                <c:pt idx="1667">
                  <c:v>1993</c:v>
                </c:pt>
                <c:pt idx="1668">
                  <c:v>1994</c:v>
                </c:pt>
                <c:pt idx="1669">
                  <c:v>1994</c:v>
                </c:pt>
                <c:pt idx="1670">
                  <c:v>1994</c:v>
                </c:pt>
                <c:pt idx="1671">
                  <c:v>1994</c:v>
                </c:pt>
                <c:pt idx="1672">
                  <c:v>1994</c:v>
                </c:pt>
                <c:pt idx="1673">
                  <c:v>1994</c:v>
                </c:pt>
                <c:pt idx="1674">
                  <c:v>1994</c:v>
                </c:pt>
                <c:pt idx="1675">
                  <c:v>1994</c:v>
                </c:pt>
                <c:pt idx="1676">
                  <c:v>1994</c:v>
                </c:pt>
                <c:pt idx="1677">
                  <c:v>1994</c:v>
                </c:pt>
                <c:pt idx="1678">
                  <c:v>1994</c:v>
                </c:pt>
                <c:pt idx="1679">
                  <c:v>1994</c:v>
                </c:pt>
                <c:pt idx="1680">
                  <c:v>1995</c:v>
                </c:pt>
                <c:pt idx="1681">
                  <c:v>1995</c:v>
                </c:pt>
                <c:pt idx="1682">
                  <c:v>1995</c:v>
                </c:pt>
                <c:pt idx="1683">
                  <c:v>1995</c:v>
                </c:pt>
                <c:pt idx="1684">
                  <c:v>1995</c:v>
                </c:pt>
                <c:pt idx="1685">
                  <c:v>1995</c:v>
                </c:pt>
                <c:pt idx="1686">
                  <c:v>1995</c:v>
                </c:pt>
                <c:pt idx="1687">
                  <c:v>1995</c:v>
                </c:pt>
                <c:pt idx="1688">
                  <c:v>1995</c:v>
                </c:pt>
                <c:pt idx="1689">
                  <c:v>1995</c:v>
                </c:pt>
                <c:pt idx="1690">
                  <c:v>1995</c:v>
                </c:pt>
                <c:pt idx="1691">
                  <c:v>1995</c:v>
                </c:pt>
                <c:pt idx="1692">
                  <c:v>1996</c:v>
                </c:pt>
                <c:pt idx="1693">
                  <c:v>1996</c:v>
                </c:pt>
                <c:pt idx="1694">
                  <c:v>1996</c:v>
                </c:pt>
                <c:pt idx="1695">
                  <c:v>1996</c:v>
                </c:pt>
                <c:pt idx="1696">
                  <c:v>1996</c:v>
                </c:pt>
                <c:pt idx="1697">
                  <c:v>1996</c:v>
                </c:pt>
                <c:pt idx="1698">
                  <c:v>1996</c:v>
                </c:pt>
                <c:pt idx="1699">
                  <c:v>1996</c:v>
                </c:pt>
                <c:pt idx="1700">
                  <c:v>1996</c:v>
                </c:pt>
                <c:pt idx="1701">
                  <c:v>1996</c:v>
                </c:pt>
                <c:pt idx="1702">
                  <c:v>1996</c:v>
                </c:pt>
                <c:pt idx="1703">
                  <c:v>1996</c:v>
                </c:pt>
                <c:pt idx="1704">
                  <c:v>1997</c:v>
                </c:pt>
                <c:pt idx="1705">
                  <c:v>1997</c:v>
                </c:pt>
                <c:pt idx="1706">
                  <c:v>1997</c:v>
                </c:pt>
                <c:pt idx="1707">
                  <c:v>1997</c:v>
                </c:pt>
                <c:pt idx="1708">
                  <c:v>1997</c:v>
                </c:pt>
                <c:pt idx="1709">
                  <c:v>1997</c:v>
                </c:pt>
                <c:pt idx="1710">
                  <c:v>1997</c:v>
                </c:pt>
                <c:pt idx="1711">
                  <c:v>1997</c:v>
                </c:pt>
                <c:pt idx="1712">
                  <c:v>1997</c:v>
                </c:pt>
                <c:pt idx="1713">
                  <c:v>1997</c:v>
                </c:pt>
                <c:pt idx="1714">
                  <c:v>1997</c:v>
                </c:pt>
                <c:pt idx="1715">
                  <c:v>1997</c:v>
                </c:pt>
                <c:pt idx="1716">
                  <c:v>1998</c:v>
                </c:pt>
                <c:pt idx="1717">
                  <c:v>1998</c:v>
                </c:pt>
                <c:pt idx="1718">
                  <c:v>1998</c:v>
                </c:pt>
                <c:pt idx="1719">
                  <c:v>1998</c:v>
                </c:pt>
                <c:pt idx="1720">
                  <c:v>1998</c:v>
                </c:pt>
                <c:pt idx="1721">
                  <c:v>1998</c:v>
                </c:pt>
                <c:pt idx="1722">
                  <c:v>1998</c:v>
                </c:pt>
                <c:pt idx="1723">
                  <c:v>1998</c:v>
                </c:pt>
                <c:pt idx="1724">
                  <c:v>1998</c:v>
                </c:pt>
                <c:pt idx="1725">
                  <c:v>1998</c:v>
                </c:pt>
                <c:pt idx="1726">
                  <c:v>1998</c:v>
                </c:pt>
                <c:pt idx="1727">
                  <c:v>1998</c:v>
                </c:pt>
                <c:pt idx="1728">
                  <c:v>1999</c:v>
                </c:pt>
                <c:pt idx="1729">
                  <c:v>1999</c:v>
                </c:pt>
                <c:pt idx="1730">
                  <c:v>1999</c:v>
                </c:pt>
                <c:pt idx="1731">
                  <c:v>1999</c:v>
                </c:pt>
                <c:pt idx="1732">
                  <c:v>1999</c:v>
                </c:pt>
                <c:pt idx="1733">
                  <c:v>1999</c:v>
                </c:pt>
                <c:pt idx="1734">
                  <c:v>1999</c:v>
                </c:pt>
                <c:pt idx="1735">
                  <c:v>1999</c:v>
                </c:pt>
                <c:pt idx="1736">
                  <c:v>1999</c:v>
                </c:pt>
                <c:pt idx="1737">
                  <c:v>1999</c:v>
                </c:pt>
                <c:pt idx="1738">
                  <c:v>1999</c:v>
                </c:pt>
                <c:pt idx="1739">
                  <c:v>1999</c:v>
                </c:pt>
                <c:pt idx="1740">
                  <c:v>2000</c:v>
                </c:pt>
                <c:pt idx="1741">
                  <c:v>2000</c:v>
                </c:pt>
                <c:pt idx="1742">
                  <c:v>2000</c:v>
                </c:pt>
                <c:pt idx="1743">
                  <c:v>2000</c:v>
                </c:pt>
                <c:pt idx="1744">
                  <c:v>2000</c:v>
                </c:pt>
                <c:pt idx="1745">
                  <c:v>2000</c:v>
                </c:pt>
                <c:pt idx="1746">
                  <c:v>2000</c:v>
                </c:pt>
                <c:pt idx="1747">
                  <c:v>2000</c:v>
                </c:pt>
                <c:pt idx="1748">
                  <c:v>2000</c:v>
                </c:pt>
                <c:pt idx="1749">
                  <c:v>2000</c:v>
                </c:pt>
                <c:pt idx="1750">
                  <c:v>2000</c:v>
                </c:pt>
                <c:pt idx="1751">
                  <c:v>2000</c:v>
                </c:pt>
                <c:pt idx="1752">
                  <c:v>2001</c:v>
                </c:pt>
                <c:pt idx="1753">
                  <c:v>2001</c:v>
                </c:pt>
                <c:pt idx="1754">
                  <c:v>2001</c:v>
                </c:pt>
                <c:pt idx="1755">
                  <c:v>2001</c:v>
                </c:pt>
                <c:pt idx="1756">
                  <c:v>2001</c:v>
                </c:pt>
                <c:pt idx="1757">
                  <c:v>2001</c:v>
                </c:pt>
                <c:pt idx="1758">
                  <c:v>2001</c:v>
                </c:pt>
                <c:pt idx="1759">
                  <c:v>2001</c:v>
                </c:pt>
                <c:pt idx="1760">
                  <c:v>2001</c:v>
                </c:pt>
                <c:pt idx="1761">
                  <c:v>2001</c:v>
                </c:pt>
                <c:pt idx="1762">
                  <c:v>2001</c:v>
                </c:pt>
                <c:pt idx="1763">
                  <c:v>2001</c:v>
                </c:pt>
                <c:pt idx="1764">
                  <c:v>2002</c:v>
                </c:pt>
                <c:pt idx="1765">
                  <c:v>2002</c:v>
                </c:pt>
                <c:pt idx="1766">
                  <c:v>2002</c:v>
                </c:pt>
                <c:pt idx="1767">
                  <c:v>2002</c:v>
                </c:pt>
                <c:pt idx="1768">
                  <c:v>2002</c:v>
                </c:pt>
                <c:pt idx="1769">
                  <c:v>2002</c:v>
                </c:pt>
                <c:pt idx="1770">
                  <c:v>2002</c:v>
                </c:pt>
                <c:pt idx="1771">
                  <c:v>2002</c:v>
                </c:pt>
                <c:pt idx="1772">
                  <c:v>2002</c:v>
                </c:pt>
                <c:pt idx="1773">
                  <c:v>2002</c:v>
                </c:pt>
                <c:pt idx="1774">
                  <c:v>2002</c:v>
                </c:pt>
                <c:pt idx="1775">
                  <c:v>2002</c:v>
                </c:pt>
                <c:pt idx="1776">
                  <c:v>2003</c:v>
                </c:pt>
                <c:pt idx="1777">
                  <c:v>2003</c:v>
                </c:pt>
                <c:pt idx="1778">
                  <c:v>2003</c:v>
                </c:pt>
                <c:pt idx="1779">
                  <c:v>2003</c:v>
                </c:pt>
                <c:pt idx="1780">
                  <c:v>2003</c:v>
                </c:pt>
                <c:pt idx="1781">
                  <c:v>2003</c:v>
                </c:pt>
                <c:pt idx="1782">
                  <c:v>2003</c:v>
                </c:pt>
                <c:pt idx="1783">
                  <c:v>2003</c:v>
                </c:pt>
                <c:pt idx="1784">
                  <c:v>2003</c:v>
                </c:pt>
                <c:pt idx="1785">
                  <c:v>2003</c:v>
                </c:pt>
                <c:pt idx="1786">
                  <c:v>2003</c:v>
                </c:pt>
                <c:pt idx="1787">
                  <c:v>2003</c:v>
                </c:pt>
                <c:pt idx="1788">
                  <c:v>2004</c:v>
                </c:pt>
                <c:pt idx="1789">
                  <c:v>2004</c:v>
                </c:pt>
                <c:pt idx="1790">
                  <c:v>2004</c:v>
                </c:pt>
                <c:pt idx="1791">
                  <c:v>2004</c:v>
                </c:pt>
                <c:pt idx="1792">
                  <c:v>2004</c:v>
                </c:pt>
                <c:pt idx="1793">
                  <c:v>2004</c:v>
                </c:pt>
                <c:pt idx="1794">
                  <c:v>2004</c:v>
                </c:pt>
                <c:pt idx="1795">
                  <c:v>2004</c:v>
                </c:pt>
                <c:pt idx="1796">
                  <c:v>2004</c:v>
                </c:pt>
                <c:pt idx="1797">
                  <c:v>2004</c:v>
                </c:pt>
                <c:pt idx="1798">
                  <c:v>2004</c:v>
                </c:pt>
                <c:pt idx="1799">
                  <c:v>2004</c:v>
                </c:pt>
                <c:pt idx="1800">
                  <c:v>2005</c:v>
                </c:pt>
                <c:pt idx="1801">
                  <c:v>2005</c:v>
                </c:pt>
                <c:pt idx="1802">
                  <c:v>2005</c:v>
                </c:pt>
                <c:pt idx="1803">
                  <c:v>2005</c:v>
                </c:pt>
                <c:pt idx="1804">
                  <c:v>2005</c:v>
                </c:pt>
                <c:pt idx="1805">
                  <c:v>2005</c:v>
                </c:pt>
                <c:pt idx="1806">
                  <c:v>2005</c:v>
                </c:pt>
                <c:pt idx="1807">
                  <c:v>2005</c:v>
                </c:pt>
                <c:pt idx="1808">
                  <c:v>2005</c:v>
                </c:pt>
                <c:pt idx="1809">
                  <c:v>2005</c:v>
                </c:pt>
                <c:pt idx="1810">
                  <c:v>2005</c:v>
                </c:pt>
                <c:pt idx="1811">
                  <c:v>2005</c:v>
                </c:pt>
                <c:pt idx="1812">
                  <c:v>2006</c:v>
                </c:pt>
                <c:pt idx="1813">
                  <c:v>2006</c:v>
                </c:pt>
                <c:pt idx="1814">
                  <c:v>2006</c:v>
                </c:pt>
                <c:pt idx="1815">
                  <c:v>2006</c:v>
                </c:pt>
                <c:pt idx="1816">
                  <c:v>2006</c:v>
                </c:pt>
                <c:pt idx="1817">
                  <c:v>2006</c:v>
                </c:pt>
                <c:pt idx="1818">
                  <c:v>2006</c:v>
                </c:pt>
                <c:pt idx="1819">
                  <c:v>2006</c:v>
                </c:pt>
                <c:pt idx="1820">
                  <c:v>2006</c:v>
                </c:pt>
                <c:pt idx="1821">
                  <c:v>2006</c:v>
                </c:pt>
                <c:pt idx="1822">
                  <c:v>2006</c:v>
                </c:pt>
                <c:pt idx="1823">
                  <c:v>2006</c:v>
                </c:pt>
                <c:pt idx="1824">
                  <c:v>2007</c:v>
                </c:pt>
                <c:pt idx="1825">
                  <c:v>2007</c:v>
                </c:pt>
                <c:pt idx="1826">
                  <c:v>2007</c:v>
                </c:pt>
                <c:pt idx="1827">
                  <c:v>2007</c:v>
                </c:pt>
                <c:pt idx="1828">
                  <c:v>2007</c:v>
                </c:pt>
                <c:pt idx="1829">
                  <c:v>2007</c:v>
                </c:pt>
                <c:pt idx="1830">
                  <c:v>2007</c:v>
                </c:pt>
                <c:pt idx="1831">
                  <c:v>2007</c:v>
                </c:pt>
                <c:pt idx="1832">
                  <c:v>2007</c:v>
                </c:pt>
                <c:pt idx="1833">
                  <c:v>2007</c:v>
                </c:pt>
                <c:pt idx="1834">
                  <c:v>2007</c:v>
                </c:pt>
                <c:pt idx="1835">
                  <c:v>2007</c:v>
                </c:pt>
                <c:pt idx="1836">
                  <c:v>2008</c:v>
                </c:pt>
                <c:pt idx="1837">
                  <c:v>2008</c:v>
                </c:pt>
                <c:pt idx="1838">
                  <c:v>2008</c:v>
                </c:pt>
                <c:pt idx="1839">
                  <c:v>2008</c:v>
                </c:pt>
                <c:pt idx="1840">
                  <c:v>2008</c:v>
                </c:pt>
                <c:pt idx="1841">
                  <c:v>2008</c:v>
                </c:pt>
                <c:pt idx="1842">
                  <c:v>2008</c:v>
                </c:pt>
                <c:pt idx="1843">
                  <c:v>2008</c:v>
                </c:pt>
                <c:pt idx="1844">
                  <c:v>2008</c:v>
                </c:pt>
                <c:pt idx="1845">
                  <c:v>2008</c:v>
                </c:pt>
                <c:pt idx="1846">
                  <c:v>2008</c:v>
                </c:pt>
                <c:pt idx="1847">
                  <c:v>2008</c:v>
                </c:pt>
                <c:pt idx="1848">
                  <c:v>2009</c:v>
                </c:pt>
                <c:pt idx="1849">
                  <c:v>2009</c:v>
                </c:pt>
                <c:pt idx="1850">
                  <c:v>2009</c:v>
                </c:pt>
                <c:pt idx="1851">
                  <c:v>2009</c:v>
                </c:pt>
                <c:pt idx="1852">
                  <c:v>2009</c:v>
                </c:pt>
                <c:pt idx="1853">
                  <c:v>2009</c:v>
                </c:pt>
                <c:pt idx="1854">
                  <c:v>2009</c:v>
                </c:pt>
                <c:pt idx="1855">
                  <c:v>2009</c:v>
                </c:pt>
                <c:pt idx="1856">
                  <c:v>2009</c:v>
                </c:pt>
                <c:pt idx="1857">
                  <c:v>2009</c:v>
                </c:pt>
                <c:pt idx="1858">
                  <c:v>2009</c:v>
                </c:pt>
                <c:pt idx="1859">
                  <c:v>2009</c:v>
                </c:pt>
                <c:pt idx="1860">
                  <c:v>2010</c:v>
                </c:pt>
                <c:pt idx="1861">
                  <c:v>2010</c:v>
                </c:pt>
                <c:pt idx="1862">
                  <c:v>2010</c:v>
                </c:pt>
                <c:pt idx="1863">
                  <c:v>2010</c:v>
                </c:pt>
                <c:pt idx="1864">
                  <c:v>2010</c:v>
                </c:pt>
                <c:pt idx="1865">
                  <c:v>2010</c:v>
                </c:pt>
                <c:pt idx="1866">
                  <c:v>2010</c:v>
                </c:pt>
                <c:pt idx="1867">
                  <c:v>2010</c:v>
                </c:pt>
                <c:pt idx="1868">
                  <c:v>2010</c:v>
                </c:pt>
                <c:pt idx="1869">
                  <c:v>2010</c:v>
                </c:pt>
                <c:pt idx="1870">
                  <c:v>2010</c:v>
                </c:pt>
                <c:pt idx="1871">
                  <c:v>2010</c:v>
                </c:pt>
                <c:pt idx="1872">
                  <c:v>2011</c:v>
                </c:pt>
                <c:pt idx="1873">
                  <c:v>2011</c:v>
                </c:pt>
                <c:pt idx="1874">
                  <c:v>2011</c:v>
                </c:pt>
                <c:pt idx="1875">
                  <c:v>2011</c:v>
                </c:pt>
                <c:pt idx="1876">
                  <c:v>2011</c:v>
                </c:pt>
                <c:pt idx="1877">
                  <c:v>2011</c:v>
                </c:pt>
                <c:pt idx="1878">
                  <c:v>2011</c:v>
                </c:pt>
                <c:pt idx="1879">
                  <c:v>2011</c:v>
                </c:pt>
                <c:pt idx="1880">
                  <c:v>2011</c:v>
                </c:pt>
                <c:pt idx="1881">
                  <c:v>2011</c:v>
                </c:pt>
                <c:pt idx="1882">
                  <c:v>2011</c:v>
                </c:pt>
                <c:pt idx="1883">
                  <c:v>2011</c:v>
                </c:pt>
                <c:pt idx="1884">
                  <c:v>2012</c:v>
                </c:pt>
              </c:numCache>
            </c:numRef>
          </c:cat>
          <c:val>
            <c:numRef>
              <c:f>Sheet1!$B$3:$B$1887</c:f>
              <c:numCache>
                <c:formatCode>General</c:formatCode>
                <c:ptCount val="188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pt idx="46">
                  <c:v>1</c:v>
                </c:pt>
                <c:pt idx="47">
                  <c:v>1</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1</c:v>
                </c:pt>
                <c:pt idx="71">
                  <c:v>1</c:v>
                </c:pt>
                <c:pt idx="72">
                  <c:v>1</c:v>
                </c:pt>
                <c:pt idx="73">
                  <c:v>1</c:v>
                </c:pt>
                <c:pt idx="74">
                  <c:v>1</c:v>
                </c:pt>
                <c:pt idx="75">
                  <c:v>1</c:v>
                </c:pt>
                <c:pt idx="76">
                  <c:v>1</c:v>
                </c:pt>
                <c:pt idx="77">
                  <c:v>1</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1</c:v>
                </c:pt>
                <c:pt idx="125">
                  <c:v>1</c:v>
                </c:pt>
                <c:pt idx="126">
                  <c:v>1</c:v>
                </c:pt>
                <c:pt idx="127">
                  <c:v>1</c:v>
                </c:pt>
                <c:pt idx="128">
                  <c:v>1</c:v>
                </c:pt>
                <c:pt idx="129">
                  <c:v>1</c:v>
                </c:pt>
                <c:pt idx="130">
                  <c:v>1</c:v>
                </c:pt>
                <c:pt idx="131">
                  <c:v>1</c:v>
                </c:pt>
                <c:pt idx="132">
                  <c:v>1</c:v>
                </c:pt>
                <c:pt idx="133">
                  <c:v>1</c:v>
                </c:pt>
                <c:pt idx="134">
                  <c:v>1</c:v>
                </c:pt>
                <c:pt idx="135">
                  <c:v>1</c:v>
                </c:pt>
                <c:pt idx="136">
                  <c:v>1</c:v>
                </c:pt>
                <c:pt idx="137">
                  <c:v>1</c:v>
                </c:pt>
                <c:pt idx="138">
                  <c:v>1</c:v>
                </c:pt>
                <c:pt idx="139">
                  <c:v>1</c:v>
                </c:pt>
                <c:pt idx="140">
                  <c:v>1</c:v>
                </c:pt>
                <c:pt idx="141">
                  <c:v>1</c:v>
                </c:pt>
                <c:pt idx="142">
                  <c:v>1</c:v>
                </c:pt>
                <c:pt idx="143">
                  <c:v>1</c:v>
                </c:pt>
                <c:pt idx="144">
                  <c:v>1</c:v>
                </c:pt>
                <c:pt idx="145">
                  <c:v>1</c:v>
                </c:pt>
                <c:pt idx="146">
                  <c:v>1</c:v>
                </c:pt>
                <c:pt idx="147">
                  <c:v>1</c:v>
                </c:pt>
                <c:pt idx="148">
                  <c:v>1</c:v>
                </c:pt>
                <c:pt idx="149">
                  <c:v>1</c:v>
                </c:pt>
                <c:pt idx="150">
                  <c:v>1</c:v>
                </c:pt>
                <c:pt idx="151">
                  <c:v>1</c:v>
                </c:pt>
                <c:pt idx="152">
                  <c:v>1</c:v>
                </c:pt>
                <c:pt idx="153">
                  <c:v>1</c:v>
                </c:pt>
                <c:pt idx="154">
                  <c:v>1</c:v>
                </c:pt>
                <c:pt idx="155">
                  <c:v>1</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1</c:v>
                </c:pt>
                <c:pt idx="175">
                  <c:v>1</c:v>
                </c:pt>
                <c:pt idx="176">
                  <c:v>1</c:v>
                </c:pt>
                <c:pt idx="177">
                  <c:v>1</c:v>
                </c:pt>
                <c:pt idx="178">
                  <c:v>1</c:v>
                </c:pt>
                <c:pt idx="179">
                  <c:v>1</c:v>
                </c:pt>
                <c:pt idx="180">
                  <c:v>1</c:v>
                </c:pt>
                <c:pt idx="181">
                  <c:v>1</c:v>
                </c:pt>
                <c:pt idx="182">
                  <c:v>1</c:v>
                </c:pt>
                <c:pt idx="183">
                  <c:v>1</c:v>
                </c:pt>
                <c:pt idx="184">
                  <c:v>1</c:v>
                </c:pt>
                <c:pt idx="185">
                  <c:v>1</c:v>
                </c:pt>
                <c:pt idx="186">
                  <c:v>1</c:v>
                </c:pt>
                <c:pt idx="187">
                  <c:v>1</c:v>
                </c:pt>
                <c:pt idx="188">
                  <c:v>1</c:v>
                </c:pt>
                <c:pt idx="189">
                  <c:v>1</c:v>
                </c:pt>
                <c:pt idx="190">
                  <c:v>1</c:v>
                </c:pt>
                <c:pt idx="191">
                  <c:v>1</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1</c:v>
                </c:pt>
                <c:pt idx="227">
                  <c:v>1</c:v>
                </c:pt>
                <c:pt idx="228">
                  <c:v>1</c:v>
                </c:pt>
                <c:pt idx="229">
                  <c:v>1</c:v>
                </c:pt>
                <c:pt idx="230">
                  <c:v>1</c:v>
                </c:pt>
                <c:pt idx="231">
                  <c:v>1</c:v>
                </c:pt>
                <c:pt idx="232">
                  <c:v>1</c:v>
                </c:pt>
                <c:pt idx="233">
                  <c:v>1</c:v>
                </c:pt>
                <c:pt idx="234">
                  <c:v>1</c:v>
                </c:pt>
                <c:pt idx="235">
                  <c:v>1</c:v>
                </c:pt>
                <c:pt idx="236">
                  <c:v>1</c:v>
                </c:pt>
                <c:pt idx="237">
                  <c:v>1</c:v>
                </c:pt>
                <c:pt idx="238">
                  <c:v>1</c:v>
                </c:pt>
                <c:pt idx="239">
                  <c:v>1</c:v>
                </c:pt>
                <c:pt idx="240">
                  <c:v>1</c:v>
                </c:pt>
                <c:pt idx="241">
                  <c:v>1</c:v>
                </c:pt>
                <c:pt idx="242">
                  <c:v>1</c:v>
                </c:pt>
                <c:pt idx="243">
                  <c:v>1</c:v>
                </c:pt>
                <c:pt idx="244">
                  <c:v>1</c:v>
                </c:pt>
                <c:pt idx="245">
                  <c:v>1</c:v>
                </c:pt>
                <c:pt idx="246">
                  <c:v>1</c:v>
                </c:pt>
                <c:pt idx="247">
                  <c:v>1</c:v>
                </c:pt>
                <c:pt idx="248">
                  <c:v>1</c:v>
                </c:pt>
                <c:pt idx="249">
                  <c:v>1</c:v>
                </c:pt>
                <c:pt idx="250">
                  <c:v>1</c:v>
                </c:pt>
                <c:pt idx="251">
                  <c:v>1</c:v>
                </c:pt>
                <c:pt idx="252">
                  <c:v>1</c:v>
                </c:pt>
                <c:pt idx="253">
                  <c:v>1</c:v>
                </c:pt>
                <c:pt idx="254">
                  <c:v>1</c:v>
                </c:pt>
                <c:pt idx="255">
                  <c:v>1</c:v>
                </c:pt>
                <c:pt idx="256">
                  <c:v>1</c:v>
                </c:pt>
                <c:pt idx="257">
                  <c:v>1</c:v>
                </c:pt>
                <c:pt idx="258">
                  <c:v>1</c:v>
                </c:pt>
                <c:pt idx="259">
                  <c:v>1</c:v>
                </c:pt>
                <c:pt idx="260">
                  <c:v>1</c:v>
                </c:pt>
                <c:pt idx="261">
                  <c:v>1</c:v>
                </c:pt>
                <c:pt idx="262">
                  <c:v>1</c:v>
                </c:pt>
                <c:pt idx="263">
                  <c:v>1</c:v>
                </c:pt>
                <c:pt idx="264">
                  <c:v>1</c:v>
                </c:pt>
                <c:pt idx="265">
                  <c:v>1</c:v>
                </c:pt>
                <c:pt idx="266">
                  <c:v>1</c:v>
                </c:pt>
                <c:pt idx="267">
                  <c:v>1</c:v>
                </c:pt>
                <c:pt idx="268">
                  <c:v>1</c:v>
                </c:pt>
                <c:pt idx="269">
                  <c:v>1</c:v>
                </c:pt>
                <c:pt idx="270">
                  <c:v>1</c:v>
                </c:pt>
                <c:pt idx="271">
                  <c:v>1</c:v>
                </c:pt>
                <c:pt idx="272">
                  <c:v>1</c:v>
                </c:pt>
                <c:pt idx="273">
                  <c:v>1</c:v>
                </c:pt>
                <c:pt idx="274">
                  <c:v>1</c:v>
                </c:pt>
                <c:pt idx="275">
                  <c:v>1</c:v>
                </c:pt>
                <c:pt idx="276">
                  <c:v>1</c:v>
                </c:pt>
                <c:pt idx="277">
                  <c:v>1</c:v>
                </c:pt>
                <c:pt idx="278">
                  <c:v>1</c:v>
                </c:pt>
                <c:pt idx="279">
                  <c:v>1</c:v>
                </c:pt>
                <c:pt idx="280">
                  <c:v>1</c:v>
                </c:pt>
                <c:pt idx="281">
                  <c:v>1</c:v>
                </c:pt>
                <c:pt idx="282">
                  <c:v>1</c:v>
                </c:pt>
                <c:pt idx="283">
                  <c:v>1</c:v>
                </c:pt>
                <c:pt idx="284">
                  <c:v>1</c:v>
                </c:pt>
                <c:pt idx="285">
                  <c:v>1</c:v>
                </c:pt>
                <c:pt idx="286">
                  <c:v>1</c:v>
                </c:pt>
                <c:pt idx="287">
                  <c:v>1</c:v>
                </c:pt>
                <c:pt idx="288">
                  <c:v>1</c:v>
                </c:pt>
                <c:pt idx="289">
                  <c:v>1</c:v>
                </c:pt>
                <c:pt idx="290">
                  <c:v>1</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1</c:v>
                </c:pt>
                <c:pt idx="328">
                  <c:v>1</c:v>
                </c:pt>
                <c:pt idx="329">
                  <c:v>1</c:v>
                </c:pt>
                <c:pt idx="330">
                  <c:v>1</c:v>
                </c:pt>
                <c:pt idx="331">
                  <c:v>1</c:v>
                </c:pt>
                <c:pt idx="332">
                  <c:v>1</c:v>
                </c:pt>
                <c:pt idx="333">
                  <c:v>1</c:v>
                </c:pt>
                <c:pt idx="334">
                  <c:v>1</c:v>
                </c:pt>
                <c:pt idx="335">
                  <c:v>1</c:v>
                </c:pt>
                <c:pt idx="336">
                  <c:v>1</c:v>
                </c:pt>
                <c:pt idx="337">
                  <c:v>1</c:v>
                </c:pt>
                <c:pt idx="338">
                  <c:v>1</c:v>
                </c:pt>
                <c:pt idx="339">
                  <c:v>1</c:v>
                </c:pt>
                <c:pt idx="340">
                  <c:v>1</c:v>
                </c:pt>
                <c:pt idx="341">
                  <c:v>1</c:v>
                </c:pt>
                <c:pt idx="342">
                  <c:v>1</c:v>
                </c:pt>
                <c:pt idx="343">
                  <c:v>1</c:v>
                </c:pt>
                <c:pt idx="344">
                  <c:v>1</c:v>
                </c:pt>
                <c:pt idx="345">
                  <c:v>1</c:v>
                </c:pt>
                <c:pt idx="346">
                  <c:v>1</c:v>
                </c:pt>
                <c:pt idx="347">
                  <c:v>1</c:v>
                </c:pt>
                <c:pt idx="348">
                  <c:v>1</c:v>
                </c:pt>
                <c:pt idx="349">
                  <c:v>1</c:v>
                </c:pt>
                <c:pt idx="350">
                  <c:v>1</c:v>
                </c:pt>
                <c:pt idx="351">
                  <c:v>1</c:v>
                </c:pt>
                <c:pt idx="352">
                  <c:v>1</c:v>
                </c:pt>
                <c:pt idx="353">
                  <c:v>1</c:v>
                </c:pt>
                <c:pt idx="354">
                  <c:v>1</c:v>
                </c:pt>
                <c:pt idx="355">
                  <c:v>1</c:v>
                </c:pt>
                <c:pt idx="356">
                  <c:v>1</c:v>
                </c:pt>
                <c:pt idx="357">
                  <c:v>1</c:v>
                </c:pt>
                <c:pt idx="358">
                  <c:v>1</c:v>
                </c:pt>
                <c:pt idx="359">
                  <c:v>1</c:v>
                </c:pt>
                <c:pt idx="360">
                  <c:v>1</c:v>
                </c:pt>
                <c:pt idx="361">
                  <c:v>1</c:v>
                </c:pt>
                <c:pt idx="362">
                  <c:v>1</c:v>
                </c:pt>
                <c:pt idx="363">
                  <c:v>1</c:v>
                </c:pt>
                <c:pt idx="364">
                  <c:v>1</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1</c:v>
                </c:pt>
                <c:pt idx="388">
                  <c:v>1</c:v>
                </c:pt>
                <c:pt idx="389">
                  <c:v>1</c:v>
                </c:pt>
                <c:pt idx="390">
                  <c:v>1</c:v>
                </c:pt>
                <c:pt idx="391">
                  <c:v>1</c:v>
                </c:pt>
                <c:pt idx="392">
                  <c:v>1</c:v>
                </c:pt>
                <c:pt idx="393">
                  <c:v>1</c:v>
                </c:pt>
                <c:pt idx="394">
                  <c:v>1</c:v>
                </c:pt>
                <c:pt idx="395">
                  <c:v>1</c:v>
                </c:pt>
                <c:pt idx="396">
                  <c:v>1</c:v>
                </c:pt>
                <c:pt idx="397">
                  <c:v>1</c:v>
                </c:pt>
                <c:pt idx="398">
                  <c:v>1</c:v>
                </c:pt>
                <c:pt idx="399">
                  <c:v>1</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1</c:v>
                </c:pt>
                <c:pt idx="428">
                  <c:v>1</c:v>
                </c:pt>
                <c:pt idx="429">
                  <c:v>1</c:v>
                </c:pt>
                <c:pt idx="430">
                  <c:v>1</c:v>
                </c:pt>
                <c:pt idx="431">
                  <c:v>1</c:v>
                </c:pt>
                <c:pt idx="432">
                  <c:v>1</c:v>
                </c:pt>
                <c:pt idx="433">
                  <c:v>1</c:v>
                </c:pt>
                <c:pt idx="434">
                  <c:v>1</c:v>
                </c:pt>
                <c:pt idx="435">
                  <c:v>1</c:v>
                </c:pt>
                <c:pt idx="436">
                  <c:v>1</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1</c:v>
                </c:pt>
                <c:pt idx="458">
                  <c:v>1</c:v>
                </c:pt>
                <c:pt idx="459">
                  <c:v>1</c:v>
                </c:pt>
                <c:pt idx="460">
                  <c:v>1</c:v>
                </c:pt>
                <c:pt idx="461">
                  <c:v>1</c:v>
                </c:pt>
                <c:pt idx="462">
                  <c:v>1</c:v>
                </c:pt>
                <c:pt idx="463">
                  <c:v>1</c:v>
                </c:pt>
                <c:pt idx="464">
                  <c:v>1</c:v>
                </c:pt>
                <c:pt idx="465">
                  <c:v>1</c:v>
                </c:pt>
                <c:pt idx="466">
                  <c:v>1</c:v>
                </c:pt>
                <c:pt idx="467">
                  <c:v>1</c:v>
                </c:pt>
                <c:pt idx="468">
                  <c:v>1</c:v>
                </c:pt>
                <c:pt idx="469">
                  <c:v>1</c:v>
                </c:pt>
                <c:pt idx="470">
                  <c:v>1</c:v>
                </c:pt>
                <c:pt idx="471">
                  <c:v>1</c:v>
                </c:pt>
                <c:pt idx="472">
                  <c:v>1</c:v>
                </c:pt>
                <c:pt idx="473">
                  <c:v>1</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1</c:v>
                </c:pt>
                <c:pt idx="493">
                  <c:v>1</c:v>
                </c:pt>
                <c:pt idx="494">
                  <c:v>1</c:v>
                </c:pt>
                <c:pt idx="495">
                  <c:v>1</c:v>
                </c:pt>
                <c:pt idx="496">
                  <c:v>1</c:v>
                </c:pt>
                <c:pt idx="497">
                  <c:v>1</c:v>
                </c:pt>
                <c:pt idx="498">
                  <c:v>1</c:v>
                </c:pt>
                <c:pt idx="499">
                  <c:v>1</c:v>
                </c:pt>
                <c:pt idx="500">
                  <c:v>1</c:v>
                </c:pt>
                <c:pt idx="501">
                  <c:v>1</c:v>
                </c:pt>
                <c:pt idx="502">
                  <c:v>1</c:v>
                </c:pt>
                <c:pt idx="503">
                  <c:v>1</c:v>
                </c:pt>
                <c:pt idx="504">
                  <c:v>1</c:v>
                </c:pt>
                <c:pt idx="505">
                  <c:v>1</c:v>
                </c:pt>
                <c:pt idx="506">
                  <c:v>1</c:v>
                </c:pt>
                <c:pt idx="507">
                  <c:v>1</c:v>
                </c:pt>
                <c:pt idx="508">
                  <c:v>1</c:v>
                </c:pt>
                <c:pt idx="509">
                  <c:v>1</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1</c:v>
                </c:pt>
                <c:pt idx="535">
                  <c:v>1</c:v>
                </c:pt>
                <c:pt idx="536">
                  <c:v>1</c:v>
                </c:pt>
                <c:pt idx="537">
                  <c:v>1</c:v>
                </c:pt>
                <c:pt idx="538">
                  <c:v>1</c:v>
                </c:pt>
                <c:pt idx="539">
                  <c:v>1</c:v>
                </c:pt>
                <c:pt idx="540">
                  <c:v>1</c:v>
                </c:pt>
                <c:pt idx="541">
                  <c:v>1</c:v>
                </c:pt>
                <c:pt idx="542">
                  <c:v>1</c:v>
                </c:pt>
                <c:pt idx="543">
                  <c:v>1</c:v>
                </c:pt>
                <c:pt idx="544">
                  <c:v>1</c:v>
                </c:pt>
                <c:pt idx="545">
                  <c:v>1</c:v>
                </c:pt>
                <c:pt idx="546">
                  <c:v>1</c:v>
                </c:pt>
                <c:pt idx="547">
                  <c:v>1</c:v>
                </c:pt>
                <c:pt idx="548">
                  <c:v>1</c:v>
                </c:pt>
                <c:pt idx="549">
                  <c:v>1</c:v>
                </c:pt>
                <c:pt idx="550">
                  <c:v>1</c:v>
                </c:pt>
                <c:pt idx="551">
                  <c:v>1</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1</c:v>
                </c:pt>
                <c:pt idx="574">
                  <c:v>1</c:v>
                </c:pt>
                <c:pt idx="575">
                  <c:v>1</c:v>
                </c:pt>
                <c:pt idx="576">
                  <c:v>1</c:v>
                </c:pt>
                <c:pt idx="577">
                  <c:v>1</c:v>
                </c:pt>
                <c:pt idx="578">
                  <c:v>1</c:v>
                </c:pt>
                <c:pt idx="579">
                  <c:v>1</c:v>
                </c:pt>
                <c:pt idx="580">
                  <c:v>1</c:v>
                </c:pt>
                <c:pt idx="581">
                  <c:v>1</c:v>
                </c:pt>
                <c:pt idx="582">
                  <c:v>1</c:v>
                </c:pt>
                <c:pt idx="583">
                  <c:v>1</c:v>
                </c:pt>
                <c:pt idx="584">
                  <c:v>1</c:v>
                </c:pt>
                <c:pt idx="585">
                  <c:v>1</c:v>
                </c:pt>
                <c:pt idx="586">
                  <c:v>1</c:v>
                </c:pt>
                <c:pt idx="587">
                  <c:v>1</c:v>
                </c:pt>
                <c:pt idx="588">
                  <c:v>1</c:v>
                </c:pt>
                <c:pt idx="589">
                  <c:v>1</c:v>
                </c:pt>
                <c:pt idx="590">
                  <c:v>1</c:v>
                </c:pt>
                <c:pt idx="591">
                  <c:v>1</c:v>
                </c:pt>
                <c:pt idx="592">
                  <c:v>1</c:v>
                </c:pt>
                <c:pt idx="593">
                  <c:v>1</c:v>
                </c:pt>
                <c:pt idx="594">
                  <c:v>1</c:v>
                </c:pt>
                <c:pt idx="595">
                  <c:v>1</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1</c:v>
                </c:pt>
                <c:pt idx="630">
                  <c:v>1</c:v>
                </c:pt>
                <c:pt idx="631">
                  <c:v>1</c:v>
                </c:pt>
                <c:pt idx="632">
                  <c:v>1</c:v>
                </c:pt>
                <c:pt idx="633">
                  <c:v>1</c:v>
                </c:pt>
                <c:pt idx="634">
                  <c:v>1</c:v>
                </c:pt>
                <c:pt idx="635">
                  <c:v>1</c:v>
                </c:pt>
                <c:pt idx="636">
                  <c:v>1</c:v>
                </c:pt>
                <c:pt idx="637">
                  <c:v>1</c:v>
                </c:pt>
                <c:pt idx="638">
                  <c:v>1</c:v>
                </c:pt>
                <c:pt idx="639">
                  <c:v>1</c:v>
                </c:pt>
                <c:pt idx="640">
                  <c:v>1</c:v>
                </c:pt>
                <c:pt idx="641">
                  <c:v>1</c:v>
                </c:pt>
                <c:pt idx="642">
                  <c:v>0</c:v>
                </c:pt>
                <c:pt idx="643">
                  <c:v>0</c:v>
                </c:pt>
                <c:pt idx="644">
                  <c:v>0</c:v>
                </c:pt>
                <c:pt idx="645">
                  <c:v>0</c:v>
                </c:pt>
                <c:pt idx="646">
                  <c:v>0</c:v>
                </c:pt>
                <c:pt idx="647">
                  <c:v>0</c:v>
                </c:pt>
                <c:pt idx="648">
                  <c:v>0</c:v>
                </c:pt>
                <c:pt idx="649">
                  <c:v>0</c:v>
                </c:pt>
                <c:pt idx="650">
                  <c:v>0</c:v>
                </c:pt>
                <c:pt idx="651">
                  <c:v>0</c:v>
                </c:pt>
                <c:pt idx="652">
                  <c:v>0</c:v>
                </c:pt>
                <c:pt idx="653">
                  <c:v>0</c:v>
                </c:pt>
                <c:pt idx="654">
                  <c:v>0</c:v>
                </c:pt>
                <c:pt idx="655">
                  <c:v>0</c:v>
                </c:pt>
                <c:pt idx="656">
                  <c:v>0</c:v>
                </c:pt>
                <c:pt idx="657">
                  <c:v>0</c:v>
                </c:pt>
                <c:pt idx="658">
                  <c:v>0</c:v>
                </c:pt>
                <c:pt idx="659">
                  <c:v>0</c:v>
                </c:pt>
                <c:pt idx="660">
                  <c:v>0</c:v>
                </c:pt>
                <c:pt idx="661">
                  <c:v>1</c:v>
                </c:pt>
                <c:pt idx="662">
                  <c:v>1</c:v>
                </c:pt>
                <c:pt idx="663">
                  <c:v>1</c:v>
                </c:pt>
                <c:pt idx="664">
                  <c:v>1</c:v>
                </c:pt>
                <c:pt idx="665">
                  <c:v>1</c:v>
                </c:pt>
                <c:pt idx="666">
                  <c:v>1</c:v>
                </c:pt>
                <c:pt idx="667">
                  <c:v>1</c:v>
                </c:pt>
                <c:pt idx="668">
                  <c:v>1</c:v>
                </c:pt>
                <c:pt idx="669">
                  <c:v>1</c:v>
                </c:pt>
                <c:pt idx="670">
                  <c:v>1</c:v>
                </c:pt>
                <c:pt idx="671">
                  <c:v>1</c:v>
                </c:pt>
                <c:pt idx="672">
                  <c:v>1</c:v>
                </c:pt>
                <c:pt idx="673">
                  <c:v>1</c:v>
                </c:pt>
                <c:pt idx="674">
                  <c:v>1</c:v>
                </c:pt>
                <c:pt idx="675">
                  <c:v>1</c:v>
                </c:pt>
                <c:pt idx="676">
                  <c:v>1</c:v>
                </c:pt>
                <c:pt idx="677">
                  <c:v>1</c:v>
                </c:pt>
                <c:pt idx="678">
                  <c:v>1</c:v>
                </c:pt>
                <c:pt idx="679">
                  <c:v>1</c:v>
                </c:pt>
                <c:pt idx="680">
                  <c:v>1</c:v>
                </c:pt>
                <c:pt idx="681">
                  <c:v>1</c:v>
                </c:pt>
                <c:pt idx="682">
                  <c:v>1</c:v>
                </c:pt>
                <c:pt idx="683">
                  <c:v>1</c:v>
                </c:pt>
                <c:pt idx="684">
                  <c:v>1</c:v>
                </c:pt>
                <c:pt idx="685">
                  <c:v>0</c:v>
                </c:pt>
                <c:pt idx="686">
                  <c:v>0</c:v>
                </c:pt>
                <c:pt idx="687">
                  <c:v>0</c:v>
                </c:pt>
                <c:pt idx="688">
                  <c:v>0</c:v>
                </c:pt>
                <c:pt idx="689">
                  <c:v>0</c:v>
                </c:pt>
                <c:pt idx="690">
                  <c:v>0</c:v>
                </c:pt>
                <c:pt idx="691">
                  <c:v>0</c:v>
                </c:pt>
                <c:pt idx="692">
                  <c:v>0</c:v>
                </c:pt>
                <c:pt idx="693">
                  <c:v>0</c:v>
                </c:pt>
                <c:pt idx="694">
                  <c:v>0</c:v>
                </c:pt>
                <c:pt idx="695">
                  <c:v>0</c:v>
                </c:pt>
                <c:pt idx="696">
                  <c:v>0</c:v>
                </c:pt>
                <c:pt idx="697">
                  <c:v>1</c:v>
                </c:pt>
                <c:pt idx="698">
                  <c:v>1</c:v>
                </c:pt>
                <c:pt idx="699">
                  <c:v>1</c:v>
                </c:pt>
                <c:pt idx="700">
                  <c:v>1</c:v>
                </c:pt>
                <c:pt idx="701">
                  <c:v>1</c:v>
                </c:pt>
                <c:pt idx="702">
                  <c:v>1</c:v>
                </c:pt>
                <c:pt idx="703">
                  <c:v>1</c:v>
                </c:pt>
                <c:pt idx="704">
                  <c:v>1</c:v>
                </c:pt>
                <c:pt idx="705">
                  <c:v>1</c:v>
                </c:pt>
                <c:pt idx="706">
                  <c:v>1</c:v>
                </c:pt>
                <c:pt idx="707">
                  <c:v>1</c:v>
                </c:pt>
                <c:pt idx="708">
                  <c:v>1</c:v>
                </c:pt>
                <c:pt idx="709">
                  <c:v>1</c:v>
                </c:pt>
                <c:pt idx="710">
                  <c:v>1</c:v>
                </c:pt>
                <c:pt idx="711">
                  <c:v>1</c:v>
                </c:pt>
                <c:pt idx="712">
                  <c:v>1</c:v>
                </c:pt>
                <c:pt idx="713">
                  <c:v>1</c:v>
                </c:pt>
                <c:pt idx="714">
                  <c:v>1</c:v>
                </c:pt>
                <c:pt idx="715">
                  <c:v>1</c:v>
                </c:pt>
                <c:pt idx="716">
                  <c:v>1</c:v>
                </c:pt>
                <c:pt idx="717">
                  <c:v>1</c:v>
                </c:pt>
                <c:pt idx="718">
                  <c:v>1</c:v>
                </c:pt>
                <c:pt idx="719">
                  <c:v>1</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1</c:v>
                </c:pt>
                <c:pt idx="765">
                  <c:v>1</c:v>
                </c:pt>
                <c:pt idx="766">
                  <c:v>1</c:v>
                </c:pt>
                <c:pt idx="767">
                  <c:v>1</c:v>
                </c:pt>
                <c:pt idx="768">
                  <c:v>1</c:v>
                </c:pt>
                <c:pt idx="769">
                  <c:v>1</c:v>
                </c:pt>
                <c:pt idx="770">
                  <c:v>1</c:v>
                </c:pt>
                <c:pt idx="771">
                  <c:v>0</c:v>
                </c:pt>
                <c:pt idx="772">
                  <c:v>0</c:v>
                </c:pt>
                <c:pt idx="773">
                  <c:v>0</c:v>
                </c:pt>
                <c:pt idx="774">
                  <c:v>0</c:v>
                </c:pt>
                <c:pt idx="775">
                  <c:v>0</c:v>
                </c:pt>
                <c:pt idx="776">
                  <c:v>0</c:v>
                </c:pt>
                <c:pt idx="777">
                  <c:v>0</c:v>
                </c:pt>
                <c:pt idx="778">
                  <c:v>0</c:v>
                </c:pt>
                <c:pt idx="779">
                  <c:v>0</c:v>
                </c:pt>
                <c:pt idx="780">
                  <c:v>0</c:v>
                </c:pt>
                <c:pt idx="781">
                  <c:v>1</c:v>
                </c:pt>
                <c:pt idx="782">
                  <c:v>1</c:v>
                </c:pt>
                <c:pt idx="783">
                  <c:v>1</c:v>
                </c:pt>
                <c:pt idx="784">
                  <c:v>1</c:v>
                </c:pt>
                <c:pt idx="785">
                  <c:v>1</c:v>
                </c:pt>
                <c:pt idx="786">
                  <c:v>1</c:v>
                </c:pt>
                <c:pt idx="787">
                  <c:v>1</c:v>
                </c:pt>
                <c:pt idx="788">
                  <c:v>1</c:v>
                </c:pt>
                <c:pt idx="789">
                  <c:v>1</c:v>
                </c:pt>
                <c:pt idx="790">
                  <c:v>1</c:v>
                </c:pt>
                <c:pt idx="791">
                  <c:v>1</c:v>
                </c:pt>
                <c:pt idx="792">
                  <c:v>1</c:v>
                </c:pt>
                <c:pt idx="793">
                  <c:v>1</c:v>
                </c:pt>
                <c:pt idx="794">
                  <c:v>1</c:v>
                </c:pt>
                <c:pt idx="795">
                  <c:v>1</c:v>
                </c:pt>
                <c:pt idx="796">
                  <c:v>1</c:v>
                </c:pt>
                <c:pt idx="797">
                  <c:v>1</c:v>
                </c:pt>
                <c:pt idx="798">
                  <c:v>1</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1</c:v>
                </c:pt>
                <c:pt idx="822">
                  <c:v>1</c:v>
                </c:pt>
                <c:pt idx="823">
                  <c:v>1</c:v>
                </c:pt>
                <c:pt idx="824">
                  <c:v>1</c:v>
                </c:pt>
                <c:pt idx="825">
                  <c:v>1</c:v>
                </c:pt>
                <c:pt idx="826">
                  <c:v>1</c:v>
                </c:pt>
                <c:pt idx="827">
                  <c:v>1</c:v>
                </c:pt>
                <c:pt idx="828">
                  <c:v>1</c:v>
                </c:pt>
                <c:pt idx="829">
                  <c:v>1</c:v>
                </c:pt>
                <c:pt idx="830">
                  <c:v>1</c:v>
                </c:pt>
                <c:pt idx="831">
                  <c:v>1</c:v>
                </c:pt>
                <c:pt idx="832">
                  <c:v>1</c:v>
                </c:pt>
                <c:pt idx="833">
                  <c:v>1</c:v>
                </c:pt>
                <c:pt idx="834">
                  <c:v>1</c:v>
                </c:pt>
                <c:pt idx="835">
                  <c:v>0</c:v>
                </c:pt>
                <c:pt idx="836">
                  <c:v>0</c:v>
                </c:pt>
                <c:pt idx="837">
                  <c:v>0</c:v>
                </c:pt>
                <c:pt idx="838">
                  <c:v>0</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1</c:v>
                </c:pt>
                <c:pt idx="863">
                  <c:v>1</c:v>
                </c:pt>
                <c:pt idx="864">
                  <c:v>1</c:v>
                </c:pt>
                <c:pt idx="865">
                  <c:v>1</c:v>
                </c:pt>
                <c:pt idx="866">
                  <c:v>1</c:v>
                </c:pt>
                <c:pt idx="867">
                  <c:v>1</c:v>
                </c:pt>
                <c:pt idx="868">
                  <c:v>1</c:v>
                </c:pt>
                <c:pt idx="869">
                  <c:v>1</c:v>
                </c:pt>
                <c:pt idx="870">
                  <c:v>1</c:v>
                </c:pt>
                <c:pt idx="871">
                  <c:v>1</c:v>
                </c:pt>
                <c:pt idx="872">
                  <c:v>1</c:v>
                </c:pt>
                <c:pt idx="873">
                  <c:v>1</c:v>
                </c:pt>
                <c:pt idx="874">
                  <c:v>1</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1</c:v>
                </c:pt>
                <c:pt idx="897">
                  <c:v>1</c:v>
                </c:pt>
                <c:pt idx="898">
                  <c:v>1</c:v>
                </c:pt>
                <c:pt idx="899">
                  <c:v>1</c:v>
                </c:pt>
                <c:pt idx="900">
                  <c:v>1</c:v>
                </c:pt>
                <c:pt idx="901">
                  <c:v>1</c:v>
                </c:pt>
                <c:pt idx="902">
                  <c:v>1</c:v>
                </c:pt>
                <c:pt idx="903">
                  <c:v>1</c:v>
                </c:pt>
                <c:pt idx="904">
                  <c:v>1</c:v>
                </c:pt>
                <c:pt idx="905">
                  <c:v>1</c:v>
                </c:pt>
                <c:pt idx="906">
                  <c:v>1</c:v>
                </c:pt>
                <c:pt idx="907">
                  <c:v>1</c:v>
                </c:pt>
                <c:pt idx="908">
                  <c:v>1</c:v>
                </c:pt>
                <c:pt idx="909">
                  <c:v>1</c:v>
                </c:pt>
                <c:pt idx="910">
                  <c:v>1</c:v>
                </c:pt>
                <c:pt idx="911">
                  <c:v>1</c:v>
                </c:pt>
                <c:pt idx="912">
                  <c:v>1</c:v>
                </c:pt>
                <c:pt idx="913">
                  <c:v>1</c:v>
                </c:pt>
                <c:pt idx="914">
                  <c:v>1</c:v>
                </c:pt>
                <c:pt idx="915">
                  <c:v>1</c:v>
                </c:pt>
                <c:pt idx="916">
                  <c:v>1</c:v>
                </c:pt>
                <c:pt idx="917">
                  <c:v>1</c:v>
                </c:pt>
                <c:pt idx="918">
                  <c:v>1</c:v>
                </c:pt>
                <c:pt idx="919">
                  <c:v>1</c:v>
                </c:pt>
                <c:pt idx="920">
                  <c:v>1</c:v>
                </c:pt>
                <c:pt idx="921">
                  <c:v>1</c:v>
                </c:pt>
                <c:pt idx="922">
                  <c:v>1</c:v>
                </c:pt>
                <c:pt idx="923">
                  <c:v>1</c:v>
                </c:pt>
                <c:pt idx="924">
                  <c:v>1</c:v>
                </c:pt>
                <c:pt idx="925">
                  <c:v>1</c:v>
                </c:pt>
                <c:pt idx="926">
                  <c:v>1</c:v>
                </c:pt>
                <c:pt idx="927">
                  <c:v>1</c:v>
                </c:pt>
                <c:pt idx="928">
                  <c:v>1</c:v>
                </c:pt>
                <c:pt idx="929">
                  <c:v>1</c:v>
                </c:pt>
                <c:pt idx="930">
                  <c:v>1</c:v>
                </c:pt>
                <c:pt idx="931">
                  <c:v>1</c:v>
                </c:pt>
                <c:pt idx="932">
                  <c:v>1</c:v>
                </c:pt>
                <c:pt idx="933">
                  <c:v>1</c:v>
                </c:pt>
                <c:pt idx="934">
                  <c:v>1</c:v>
                </c:pt>
                <c:pt idx="935">
                  <c:v>1</c:v>
                </c:pt>
                <c:pt idx="936">
                  <c:v>1</c:v>
                </c:pt>
                <c:pt idx="937">
                  <c:v>1</c:v>
                </c:pt>
                <c:pt idx="938">
                  <c:v>1</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1</c:v>
                </c:pt>
                <c:pt idx="990">
                  <c:v>1</c:v>
                </c:pt>
                <c:pt idx="991">
                  <c:v>1</c:v>
                </c:pt>
                <c:pt idx="992">
                  <c:v>1</c:v>
                </c:pt>
                <c:pt idx="993">
                  <c:v>1</c:v>
                </c:pt>
                <c:pt idx="994">
                  <c:v>1</c:v>
                </c:pt>
                <c:pt idx="995">
                  <c:v>1</c:v>
                </c:pt>
                <c:pt idx="996">
                  <c:v>1</c:v>
                </c:pt>
                <c:pt idx="997">
                  <c:v>1</c:v>
                </c:pt>
                <c:pt idx="998">
                  <c:v>1</c:v>
                </c:pt>
                <c:pt idx="999">
                  <c:v>1</c:v>
                </c:pt>
                <c:pt idx="1000">
                  <c:v>1</c:v>
                </c:pt>
                <c:pt idx="1001">
                  <c:v>1</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0</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1</c:v>
                </c:pt>
                <c:pt idx="1083">
                  <c:v>1</c:v>
                </c:pt>
                <c:pt idx="1084">
                  <c:v>1</c:v>
                </c:pt>
                <c:pt idx="1085">
                  <c:v>1</c:v>
                </c:pt>
                <c:pt idx="1086">
                  <c:v>1</c:v>
                </c:pt>
                <c:pt idx="1087">
                  <c:v>1</c:v>
                </c:pt>
                <c:pt idx="1088">
                  <c:v>1</c:v>
                </c:pt>
                <c:pt idx="1089">
                  <c:v>1</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1</c:v>
                </c:pt>
                <c:pt idx="1128">
                  <c:v>1</c:v>
                </c:pt>
                <c:pt idx="1129">
                  <c:v>1</c:v>
                </c:pt>
                <c:pt idx="1130">
                  <c:v>1</c:v>
                </c:pt>
                <c:pt idx="1131">
                  <c:v>1</c:v>
                </c:pt>
                <c:pt idx="1132">
                  <c:v>1</c:v>
                </c:pt>
                <c:pt idx="1133">
                  <c:v>1</c:v>
                </c:pt>
                <c:pt idx="1134">
                  <c:v>1</c:v>
                </c:pt>
                <c:pt idx="1135">
                  <c:v>1</c:v>
                </c:pt>
                <c:pt idx="1136">
                  <c:v>1</c:v>
                </c:pt>
                <c:pt idx="1137">
                  <c:v>1</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1</c:v>
                </c:pt>
                <c:pt idx="1184">
                  <c:v>1</c:v>
                </c:pt>
                <c:pt idx="1185">
                  <c:v>1</c:v>
                </c:pt>
                <c:pt idx="1186">
                  <c:v>1</c:v>
                </c:pt>
                <c:pt idx="1187">
                  <c:v>1</c:v>
                </c:pt>
                <c:pt idx="1188">
                  <c:v>1</c:v>
                </c:pt>
                <c:pt idx="1189">
                  <c:v>1</c:v>
                </c:pt>
                <c:pt idx="1190">
                  <c:v>1</c:v>
                </c:pt>
                <c:pt idx="1191">
                  <c:v>1</c:v>
                </c:pt>
                <c:pt idx="1192">
                  <c:v>1</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1</c:v>
                </c:pt>
                <c:pt idx="1233">
                  <c:v>1</c:v>
                </c:pt>
                <c:pt idx="1234">
                  <c:v>1</c:v>
                </c:pt>
                <c:pt idx="1235">
                  <c:v>1</c:v>
                </c:pt>
                <c:pt idx="1236">
                  <c:v>1</c:v>
                </c:pt>
                <c:pt idx="1237">
                  <c:v>1</c:v>
                </c:pt>
                <c:pt idx="1238">
                  <c:v>1</c:v>
                </c:pt>
                <c:pt idx="1239">
                  <c:v>1</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1</c:v>
                </c:pt>
                <c:pt idx="1265">
                  <c:v>1</c:v>
                </c:pt>
                <c:pt idx="1266">
                  <c:v>1</c:v>
                </c:pt>
                <c:pt idx="1267">
                  <c:v>1</c:v>
                </c:pt>
                <c:pt idx="1268">
                  <c:v>1</c:v>
                </c:pt>
                <c:pt idx="1269">
                  <c:v>1</c:v>
                </c:pt>
                <c:pt idx="1270">
                  <c:v>1</c:v>
                </c:pt>
                <c:pt idx="1271">
                  <c:v>1</c:v>
                </c:pt>
                <c:pt idx="1272">
                  <c:v>1</c:v>
                </c:pt>
                <c:pt idx="1273">
                  <c:v>1</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1</c:v>
                </c:pt>
                <c:pt idx="1381">
                  <c:v>1</c:v>
                </c:pt>
                <c:pt idx="1382">
                  <c:v>1</c:v>
                </c:pt>
                <c:pt idx="1383">
                  <c:v>1</c:v>
                </c:pt>
                <c:pt idx="1384">
                  <c:v>1</c:v>
                </c:pt>
                <c:pt idx="1385">
                  <c:v>1</c:v>
                </c:pt>
                <c:pt idx="1386">
                  <c:v>1</c:v>
                </c:pt>
                <c:pt idx="1387">
                  <c:v>1</c:v>
                </c:pt>
                <c:pt idx="1388">
                  <c:v>1</c:v>
                </c:pt>
                <c:pt idx="1389">
                  <c:v>1</c:v>
                </c:pt>
                <c:pt idx="1390">
                  <c:v>1</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1</c:v>
                </c:pt>
                <c:pt idx="1428">
                  <c:v>1</c:v>
                </c:pt>
                <c:pt idx="1429">
                  <c:v>1</c:v>
                </c:pt>
                <c:pt idx="1430">
                  <c:v>1</c:v>
                </c:pt>
                <c:pt idx="1431">
                  <c:v>1</c:v>
                </c:pt>
                <c:pt idx="1432">
                  <c:v>1</c:v>
                </c:pt>
                <c:pt idx="1433">
                  <c:v>1</c:v>
                </c:pt>
                <c:pt idx="1434">
                  <c:v>1</c:v>
                </c:pt>
                <c:pt idx="1435">
                  <c:v>1</c:v>
                </c:pt>
                <c:pt idx="1436">
                  <c:v>1</c:v>
                </c:pt>
                <c:pt idx="1437">
                  <c:v>1</c:v>
                </c:pt>
                <c:pt idx="1438">
                  <c:v>1</c:v>
                </c:pt>
                <c:pt idx="1439">
                  <c:v>1</c:v>
                </c:pt>
                <c:pt idx="1440">
                  <c:v>1</c:v>
                </c:pt>
                <c:pt idx="1441">
                  <c:v>1</c:v>
                </c:pt>
                <c:pt idx="1442">
                  <c:v>1</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c:v>
                </c:pt>
                <c:pt idx="1488">
                  <c:v>0</c:v>
                </c:pt>
                <c:pt idx="1489">
                  <c:v>0</c:v>
                </c:pt>
                <c:pt idx="1490">
                  <c:v>0</c:v>
                </c:pt>
                <c:pt idx="1491">
                  <c:v>0</c:v>
                </c:pt>
                <c:pt idx="1492">
                  <c:v>0</c:v>
                </c:pt>
                <c:pt idx="1493">
                  <c:v>0</c:v>
                </c:pt>
                <c:pt idx="1494">
                  <c:v>0</c:v>
                </c:pt>
                <c:pt idx="1495">
                  <c:v>0</c:v>
                </c:pt>
                <c:pt idx="1496">
                  <c:v>0</c:v>
                </c:pt>
                <c:pt idx="1497">
                  <c:v>0</c:v>
                </c:pt>
                <c:pt idx="1498">
                  <c:v>0</c:v>
                </c:pt>
                <c:pt idx="1499">
                  <c:v>0</c:v>
                </c:pt>
                <c:pt idx="1500">
                  <c:v>0</c:v>
                </c:pt>
                <c:pt idx="1501">
                  <c:v>1</c:v>
                </c:pt>
                <c:pt idx="1502">
                  <c:v>1</c:v>
                </c:pt>
                <c:pt idx="1503">
                  <c:v>1</c:v>
                </c:pt>
                <c:pt idx="1504">
                  <c:v>1</c:v>
                </c:pt>
                <c:pt idx="1505">
                  <c:v>1</c:v>
                </c:pt>
                <c:pt idx="1506">
                  <c:v>1</c:v>
                </c:pt>
                <c:pt idx="1507">
                  <c:v>0</c:v>
                </c:pt>
                <c:pt idx="1508">
                  <c:v>0</c:v>
                </c:pt>
                <c:pt idx="1509">
                  <c:v>0</c:v>
                </c:pt>
                <c:pt idx="1510">
                  <c:v>0</c:v>
                </c:pt>
                <c:pt idx="1511">
                  <c:v>0</c:v>
                </c:pt>
                <c:pt idx="1512">
                  <c:v>0</c:v>
                </c:pt>
                <c:pt idx="1513">
                  <c:v>0</c:v>
                </c:pt>
                <c:pt idx="1514">
                  <c:v>0</c:v>
                </c:pt>
                <c:pt idx="1515">
                  <c:v>0</c:v>
                </c:pt>
                <c:pt idx="1516">
                  <c:v>0</c:v>
                </c:pt>
                <c:pt idx="1517">
                  <c:v>0</c:v>
                </c:pt>
                <c:pt idx="1518">
                  <c:v>0</c:v>
                </c:pt>
                <c:pt idx="1519">
                  <c:v>1</c:v>
                </c:pt>
                <c:pt idx="1520">
                  <c:v>1</c:v>
                </c:pt>
                <c:pt idx="1521">
                  <c:v>1</c:v>
                </c:pt>
                <c:pt idx="1522">
                  <c:v>1</c:v>
                </c:pt>
                <c:pt idx="1523">
                  <c:v>1</c:v>
                </c:pt>
                <c:pt idx="1524">
                  <c:v>1</c:v>
                </c:pt>
                <c:pt idx="1525">
                  <c:v>1</c:v>
                </c:pt>
                <c:pt idx="1526">
                  <c:v>1</c:v>
                </c:pt>
                <c:pt idx="1527">
                  <c:v>1</c:v>
                </c:pt>
                <c:pt idx="1528">
                  <c:v>1</c:v>
                </c:pt>
                <c:pt idx="1529">
                  <c:v>1</c:v>
                </c:pt>
                <c:pt idx="1530">
                  <c:v>1</c:v>
                </c:pt>
                <c:pt idx="1531">
                  <c:v>1</c:v>
                </c:pt>
                <c:pt idx="1532">
                  <c:v>1</c:v>
                </c:pt>
                <c:pt idx="1533">
                  <c:v>1</c:v>
                </c:pt>
                <c:pt idx="1534">
                  <c:v>1</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0</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1</c:v>
                </c:pt>
                <c:pt idx="1628">
                  <c:v>1</c:v>
                </c:pt>
                <c:pt idx="1629">
                  <c:v>1</c:v>
                </c:pt>
                <c:pt idx="1630">
                  <c:v>1</c:v>
                </c:pt>
                <c:pt idx="1631">
                  <c:v>1</c:v>
                </c:pt>
                <c:pt idx="1632">
                  <c:v>1</c:v>
                </c:pt>
                <c:pt idx="1633">
                  <c:v>1</c:v>
                </c:pt>
                <c:pt idx="1634">
                  <c:v>1</c:v>
                </c:pt>
                <c:pt idx="1635">
                  <c:v>0</c:v>
                </c:pt>
                <c:pt idx="1636">
                  <c:v>0</c:v>
                </c:pt>
                <c:pt idx="1637">
                  <c:v>0</c:v>
                </c:pt>
                <c:pt idx="1638">
                  <c:v>0</c:v>
                </c:pt>
                <c:pt idx="1639">
                  <c:v>0</c:v>
                </c:pt>
                <c:pt idx="1640">
                  <c:v>0</c:v>
                </c:pt>
                <c:pt idx="1641">
                  <c:v>0</c:v>
                </c:pt>
                <c:pt idx="1642">
                  <c:v>0</c:v>
                </c:pt>
                <c:pt idx="1643">
                  <c:v>0</c:v>
                </c:pt>
                <c:pt idx="1644">
                  <c:v>0</c:v>
                </c:pt>
                <c:pt idx="1645">
                  <c:v>0</c:v>
                </c:pt>
                <c:pt idx="1646">
                  <c:v>0</c:v>
                </c:pt>
                <c:pt idx="1647">
                  <c:v>0</c:v>
                </c:pt>
                <c:pt idx="1648">
                  <c:v>0</c:v>
                </c:pt>
                <c:pt idx="1649">
                  <c:v>0</c:v>
                </c:pt>
                <c:pt idx="1650">
                  <c:v>0</c:v>
                </c:pt>
                <c:pt idx="1651">
                  <c:v>0</c:v>
                </c:pt>
                <c:pt idx="1652">
                  <c:v>0</c:v>
                </c:pt>
                <c:pt idx="1653">
                  <c:v>0</c:v>
                </c:pt>
                <c:pt idx="1654">
                  <c:v>0</c:v>
                </c:pt>
                <c:pt idx="1655">
                  <c:v>0</c:v>
                </c:pt>
                <c:pt idx="1656">
                  <c:v>0</c:v>
                </c:pt>
                <c:pt idx="1657">
                  <c:v>0</c:v>
                </c:pt>
                <c:pt idx="1658">
                  <c:v>0</c:v>
                </c:pt>
                <c:pt idx="1659">
                  <c:v>0</c:v>
                </c:pt>
                <c:pt idx="1660">
                  <c:v>0</c:v>
                </c:pt>
                <c:pt idx="1661">
                  <c:v>0</c:v>
                </c:pt>
                <c:pt idx="1662">
                  <c:v>0</c:v>
                </c:pt>
                <c:pt idx="1663">
                  <c:v>0</c:v>
                </c:pt>
                <c:pt idx="1664">
                  <c:v>0</c:v>
                </c:pt>
                <c:pt idx="1665">
                  <c:v>0</c:v>
                </c:pt>
                <c:pt idx="1666">
                  <c:v>0</c:v>
                </c:pt>
                <c:pt idx="1667">
                  <c:v>0</c:v>
                </c:pt>
                <c:pt idx="1668">
                  <c:v>0</c:v>
                </c:pt>
                <c:pt idx="1669">
                  <c:v>0</c:v>
                </c:pt>
                <c:pt idx="1670">
                  <c:v>0</c:v>
                </c:pt>
                <c:pt idx="1671">
                  <c:v>0</c:v>
                </c:pt>
                <c:pt idx="1672">
                  <c:v>0</c:v>
                </c:pt>
                <c:pt idx="1673">
                  <c:v>0</c:v>
                </c:pt>
                <c:pt idx="1674">
                  <c:v>0</c:v>
                </c:pt>
                <c:pt idx="1675">
                  <c:v>0</c:v>
                </c:pt>
                <c:pt idx="1676">
                  <c:v>0</c:v>
                </c:pt>
                <c:pt idx="1677">
                  <c:v>0</c:v>
                </c:pt>
                <c:pt idx="1678">
                  <c:v>0</c:v>
                </c:pt>
                <c:pt idx="1679">
                  <c:v>0</c:v>
                </c:pt>
                <c:pt idx="1680">
                  <c:v>0</c:v>
                </c:pt>
                <c:pt idx="1681">
                  <c:v>0</c:v>
                </c:pt>
                <c:pt idx="1682">
                  <c:v>0</c:v>
                </c:pt>
                <c:pt idx="1683">
                  <c:v>0</c:v>
                </c:pt>
                <c:pt idx="1684">
                  <c:v>0</c:v>
                </c:pt>
                <c:pt idx="1685">
                  <c:v>0</c:v>
                </c:pt>
                <c:pt idx="1686">
                  <c:v>0</c:v>
                </c:pt>
                <c:pt idx="1687">
                  <c:v>0</c:v>
                </c:pt>
                <c:pt idx="1688">
                  <c:v>0</c:v>
                </c:pt>
                <c:pt idx="1689">
                  <c:v>0</c:v>
                </c:pt>
                <c:pt idx="1690">
                  <c:v>0</c:v>
                </c:pt>
                <c:pt idx="1691">
                  <c:v>0</c:v>
                </c:pt>
                <c:pt idx="1692">
                  <c:v>0</c:v>
                </c:pt>
                <c:pt idx="1693">
                  <c:v>0</c:v>
                </c:pt>
                <c:pt idx="1694">
                  <c:v>0</c:v>
                </c:pt>
                <c:pt idx="1695">
                  <c:v>0</c:v>
                </c:pt>
                <c:pt idx="1696">
                  <c:v>0</c:v>
                </c:pt>
                <c:pt idx="1697">
                  <c:v>0</c:v>
                </c:pt>
                <c:pt idx="1698">
                  <c:v>0</c:v>
                </c:pt>
                <c:pt idx="1699">
                  <c:v>0</c:v>
                </c:pt>
                <c:pt idx="1700">
                  <c:v>0</c:v>
                </c:pt>
                <c:pt idx="1701">
                  <c:v>0</c:v>
                </c:pt>
                <c:pt idx="1702">
                  <c:v>0</c:v>
                </c:pt>
                <c:pt idx="1703">
                  <c:v>0</c:v>
                </c:pt>
                <c:pt idx="1704">
                  <c:v>0</c:v>
                </c:pt>
                <c:pt idx="1705">
                  <c:v>0</c:v>
                </c:pt>
                <c:pt idx="1706">
                  <c:v>0</c:v>
                </c:pt>
                <c:pt idx="1707">
                  <c:v>0</c:v>
                </c:pt>
                <c:pt idx="1708">
                  <c:v>0</c:v>
                </c:pt>
                <c:pt idx="1709">
                  <c:v>0</c:v>
                </c:pt>
                <c:pt idx="1710">
                  <c:v>0</c:v>
                </c:pt>
                <c:pt idx="1711">
                  <c:v>0</c:v>
                </c:pt>
                <c:pt idx="1712">
                  <c:v>0</c:v>
                </c:pt>
                <c:pt idx="1713">
                  <c:v>0</c:v>
                </c:pt>
                <c:pt idx="1714">
                  <c:v>0</c:v>
                </c:pt>
                <c:pt idx="1715">
                  <c:v>0</c:v>
                </c:pt>
                <c:pt idx="1716">
                  <c:v>0</c:v>
                </c:pt>
                <c:pt idx="1717">
                  <c:v>0</c:v>
                </c:pt>
                <c:pt idx="1718">
                  <c:v>0</c:v>
                </c:pt>
                <c:pt idx="1719">
                  <c:v>0</c:v>
                </c:pt>
                <c:pt idx="1720">
                  <c:v>0</c:v>
                </c:pt>
                <c:pt idx="1721">
                  <c:v>0</c:v>
                </c:pt>
                <c:pt idx="1722">
                  <c:v>0</c:v>
                </c:pt>
                <c:pt idx="1723">
                  <c:v>0</c:v>
                </c:pt>
                <c:pt idx="1724">
                  <c:v>0</c:v>
                </c:pt>
                <c:pt idx="1725">
                  <c:v>0</c:v>
                </c:pt>
                <c:pt idx="1726">
                  <c:v>0</c:v>
                </c:pt>
                <c:pt idx="1727">
                  <c:v>0</c:v>
                </c:pt>
                <c:pt idx="1728">
                  <c:v>0</c:v>
                </c:pt>
                <c:pt idx="1729">
                  <c:v>0</c:v>
                </c:pt>
                <c:pt idx="1730">
                  <c:v>0</c:v>
                </c:pt>
                <c:pt idx="1731">
                  <c:v>0</c:v>
                </c:pt>
                <c:pt idx="1732">
                  <c:v>0</c:v>
                </c:pt>
                <c:pt idx="1733">
                  <c:v>0</c:v>
                </c:pt>
                <c:pt idx="1734">
                  <c:v>0</c:v>
                </c:pt>
                <c:pt idx="1735">
                  <c:v>0</c:v>
                </c:pt>
                <c:pt idx="1736">
                  <c:v>0</c:v>
                </c:pt>
                <c:pt idx="1737">
                  <c:v>0</c:v>
                </c:pt>
                <c:pt idx="1738">
                  <c:v>0</c:v>
                </c:pt>
                <c:pt idx="1739">
                  <c:v>0</c:v>
                </c:pt>
                <c:pt idx="1740">
                  <c:v>0</c:v>
                </c:pt>
                <c:pt idx="1741">
                  <c:v>0</c:v>
                </c:pt>
                <c:pt idx="1742">
                  <c:v>0</c:v>
                </c:pt>
                <c:pt idx="1743">
                  <c:v>0</c:v>
                </c:pt>
                <c:pt idx="1744">
                  <c:v>0</c:v>
                </c:pt>
                <c:pt idx="1745">
                  <c:v>0</c:v>
                </c:pt>
                <c:pt idx="1746">
                  <c:v>0</c:v>
                </c:pt>
                <c:pt idx="1747">
                  <c:v>0</c:v>
                </c:pt>
                <c:pt idx="1748">
                  <c:v>0</c:v>
                </c:pt>
                <c:pt idx="1749">
                  <c:v>0</c:v>
                </c:pt>
                <c:pt idx="1750">
                  <c:v>0</c:v>
                </c:pt>
                <c:pt idx="1751">
                  <c:v>0</c:v>
                </c:pt>
                <c:pt idx="1752">
                  <c:v>0</c:v>
                </c:pt>
                <c:pt idx="1753">
                  <c:v>0</c:v>
                </c:pt>
                <c:pt idx="1754">
                  <c:v>1</c:v>
                </c:pt>
                <c:pt idx="1755">
                  <c:v>1</c:v>
                </c:pt>
                <c:pt idx="1756">
                  <c:v>1</c:v>
                </c:pt>
                <c:pt idx="1757">
                  <c:v>1</c:v>
                </c:pt>
                <c:pt idx="1758">
                  <c:v>1</c:v>
                </c:pt>
                <c:pt idx="1759">
                  <c:v>1</c:v>
                </c:pt>
                <c:pt idx="1760">
                  <c:v>1</c:v>
                </c:pt>
                <c:pt idx="1761">
                  <c:v>1</c:v>
                </c:pt>
                <c:pt idx="1762">
                  <c:v>1</c:v>
                </c:pt>
                <c:pt idx="1763">
                  <c:v>0</c:v>
                </c:pt>
                <c:pt idx="1764">
                  <c:v>0</c:v>
                </c:pt>
                <c:pt idx="1765">
                  <c:v>0</c:v>
                </c:pt>
                <c:pt idx="1766">
                  <c:v>0</c:v>
                </c:pt>
                <c:pt idx="1767">
                  <c:v>0</c:v>
                </c:pt>
                <c:pt idx="1768">
                  <c:v>0</c:v>
                </c:pt>
                <c:pt idx="1769">
                  <c:v>0</c:v>
                </c:pt>
                <c:pt idx="1770">
                  <c:v>0</c:v>
                </c:pt>
                <c:pt idx="1771">
                  <c:v>0</c:v>
                </c:pt>
                <c:pt idx="1772">
                  <c:v>0</c:v>
                </c:pt>
                <c:pt idx="1773">
                  <c:v>0</c:v>
                </c:pt>
                <c:pt idx="1774">
                  <c:v>0</c:v>
                </c:pt>
                <c:pt idx="1775">
                  <c:v>0</c:v>
                </c:pt>
                <c:pt idx="1776">
                  <c:v>0</c:v>
                </c:pt>
                <c:pt idx="1777">
                  <c:v>0</c:v>
                </c:pt>
                <c:pt idx="1778">
                  <c:v>0</c:v>
                </c:pt>
                <c:pt idx="1779">
                  <c:v>0</c:v>
                </c:pt>
                <c:pt idx="1780">
                  <c:v>0</c:v>
                </c:pt>
                <c:pt idx="1781">
                  <c:v>0</c:v>
                </c:pt>
                <c:pt idx="1782">
                  <c:v>0</c:v>
                </c:pt>
                <c:pt idx="1783">
                  <c:v>0</c:v>
                </c:pt>
                <c:pt idx="1784">
                  <c:v>0</c:v>
                </c:pt>
                <c:pt idx="1785">
                  <c:v>0</c:v>
                </c:pt>
                <c:pt idx="1786">
                  <c:v>0</c:v>
                </c:pt>
                <c:pt idx="1787">
                  <c:v>0</c:v>
                </c:pt>
                <c:pt idx="1788">
                  <c:v>0</c:v>
                </c:pt>
                <c:pt idx="1789">
                  <c:v>0</c:v>
                </c:pt>
                <c:pt idx="1790">
                  <c:v>0</c:v>
                </c:pt>
                <c:pt idx="1791">
                  <c:v>0</c:v>
                </c:pt>
                <c:pt idx="1792">
                  <c:v>0</c:v>
                </c:pt>
                <c:pt idx="1793">
                  <c:v>0</c:v>
                </c:pt>
                <c:pt idx="1794">
                  <c:v>0</c:v>
                </c:pt>
                <c:pt idx="1795">
                  <c:v>0</c:v>
                </c:pt>
                <c:pt idx="1796">
                  <c:v>0</c:v>
                </c:pt>
                <c:pt idx="1797">
                  <c:v>0</c:v>
                </c:pt>
                <c:pt idx="1798">
                  <c:v>0</c:v>
                </c:pt>
                <c:pt idx="1799">
                  <c:v>0</c:v>
                </c:pt>
                <c:pt idx="1800">
                  <c:v>0</c:v>
                </c:pt>
                <c:pt idx="1801">
                  <c:v>0</c:v>
                </c:pt>
                <c:pt idx="1802">
                  <c:v>0</c:v>
                </c:pt>
                <c:pt idx="1803">
                  <c:v>0</c:v>
                </c:pt>
                <c:pt idx="1804">
                  <c:v>0</c:v>
                </c:pt>
                <c:pt idx="1805">
                  <c:v>0</c:v>
                </c:pt>
                <c:pt idx="1806">
                  <c:v>0</c:v>
                </c:pt>
                <c:pt idx="1807">
                  <c:v>0</c:v>
                </c:pt>
                <c:pt idx="1808">
                  <c:v>0</c:v>
                </c:pt>
                <c:pt idx="1809">
                  <c:v>0</c:v>
                </c:pt>
                <c:pt idx="1810">
                  <c:v>0</c:v>
                </c:pt>
                <c:pt idx="1811">
                  <c:v>0</c:v>
                </c:pt>
                <c:pt idx="1812">
                  <c:v>0</c:v>
                </c:pt>
                <c:pt idx="1813">
                  <c:v>0</c:v>
                </c:pt>
                <c:pt idx="1814">
                  <c:v>0</c:v>
                </c:pt>
                <c:pt idx="1815">
                  <c:v>0</c:v>
                </c:pt>
                <c:pt idx="1816">
                  <c:v>0</c:v>
                </c:pt>
                <c:pt idx="1817">
                  <c:v>0</c:v>
                </c:pt>
                <c:pt idx="1818">
                  <c:v>0</c:v>
                </c:pt>
                <c:pt idx="1819">
                  <c:v>0</c:v>
                </c:pt>
                <c:pt idx="1820">
                  <c:v>0</c:v>
                </c:pt>
                <c:pt idx="1821">
                  <c:v>0</c:v>
                </c:pt>
                <c:pt idx="1822">
                  <c:v>0</c:v>
                </c:pt>
                <c:pt idx="1823">
                  <c:v>0</c:v>
                </c:pt>
                <c:pt idx="1824">
                  <c:v>0</c:v>
                </c:pt>
                <c:pt idx="1825">
                  <c:v>0</c:v>
                </c:pt>
                <c:pt idx="1826">
                  <c:v>0</c:v>
                </c:pt>
                <c:pt idx="1827">
                  <c:v>0</c:v>
                </c:pt>
                <c:pt idx="1828">
                  <c:v>0</c:v>
                </c:pt>
                <c:pt idx="1829">
                  <c:v>0</c:v>
                </c:pt>
                <c:pt idx="1830">
                  <c:v>0</c:v>
                </c:pt>
                <c:pt idx="1831">
                  <c:v>0</c:v>
                </c:pt>
                <c:pt idx="1832">
                  <c:v>0</c:v>
                </c:pt>
                <c:pt idx="1833">
                  <c:v>0</c:v>
                </c:pt>
                <c:pt idx="1834">
                  <c:v>0</c:v>
                </c:pt>
                <c:pt idx="1835">
                  <c:v>1</c:v>
                </c:pt>
                <c:pt idx="1836">
                  <c:v>1</c:v>
                </c:pt>
                <c:pt idx="1837">
                  <c:v>1</c:v>
                </c:pt>
                <c:pt idx="1838">
                  <c:v>1</c:v>
                </c:pt>
                <c:pt idx="1839">
                  <c:v>1</c:v>
                </c:pt>
                <c:pt idx="1840">
                  <c:v>1</c:v>
                </c:pt>
                <c:pt idx="1841">
                  <c:v>1</c:v>
                </c:pt>
                <c:pt idx="1842">
                  <c:v>1</c:v>
                </c:pt>
                <c:pt idx="1843">
                  <c:v>1</c:v>
                </c:pt>
                <c:pt idx="1844">
                  <c:v>1</c:v>
                </c:pt>
                <c:pt idx="1845">
                  <c:v>1</c:v>
                </c:pt>
                <c:pt idx="1846">
                  <c:v>1</c:v>
                </c:pt>
                <c:pt idx="1847">
                  <c:v>1</c:v>
                </c:pt>
                <c:pt idx="1848">
                  <c:v>1</c:v>
                </c:pt>
                <c:pt idx="1849">
                  <c:v>1</c:v>
                </c:pt>
                <c:pt idx="1850">
                  <c:v>1</c:v>
                </c:pt>
                <c:pt idx="1851">
                  <c:v>1</c:v>
                </c:pt>
                <c:pt idx="1852">
                  <c:v>1</c:v>
                </c:pt>
                <c:pt idx="1853">
                  <c:v>1</c:v>
                </c:pt>
                <c:pt idx="1854">
                  <c:v>0</c:v>
                </c:pt>
                <c:pt idx="1855">
                  <c:v>0</c:v>
                </c:pt>
                <c:pt idx="1856">
                  <c:v>0</c:v>
                </c:pt>
                <c:pt idx="1857">
                  <c:v>0</c:v>
                </c:pt>
                <c:pt idx="1858">
                  <c:v>0</c:v>
                </c:pt>
                <c:pt idx="1859">
                  <c:v>0</c:v>
                </c:pt>
                <c:pt idx="1860">
                  <c:v>0</c:v>
                </c:pt>
                <c:pt idx="1861">
                  <c:v>0</c:v>
                </c:pt>
                <c:pt idx="1862">
                  <c:v>0</c:v>
                </c:pt>
                <c:pt idx="1863">
                  <c:v>0</c:v>
                </c:pt>
                <c:pt idx="1864">
                  <c:v>0</c:v>
                </c:pt>
                <c:pt idx="1865">
                  <c:v>0</c:v>
                </c:pt>
                <c:pt idx="1866">
                  <c:v>0</c:v>
                </c:pt>
                <c:pt idx="1867">
                  <c:v>0</c:v>
                </c:pt>
                <c:pt idx="1868">
                  <c:v>0</c:v>
                </c:pt>
                <c:pt idx="1869">
                  <c:v>0</c:v>
                </c:pt>
                <c:pt idx="1870">
                  <c:v>0</c:v>
                </c:pt>
                <c:pt idx="1871">
                  <c:v>0</c:v>
                </c:pt>
                <c:pt idx="1872">
                  <c:v>0</c:v>
                </c:pt>
                <c:pt idx="1873">
                  <c:v>0</c:v>
                </c:pt>
                <c:pt idx="1874">
                  <c:v>0</c:v>
                </c:pt>
                <c:pt idx="1875">
                  <c:v>0</c:v>
                </c:pt>
                <c:pt idx="1876">
                  <c:v>0</c:v>
                </c:pt>
                <c:pt idx="1877">
                  <c:v>0</c:v>
                </c:pt>
                <c:pt idx="1878">
                  <c:v>0</c:v>
                </c:pt>
                <c:pt idx="1879">
                  <c:v>0</c:v>
                </c:pt>
                <c:pt idx="1880">
                  <c:v>0</c:v>
                </c:pt>
                <c:pt idx="1881">
                  <c:v>0</c:v>
                </c:pt>
                <c:pt idx="1882">
                  <c:v>0</c:v>
                </c:pt>
                <c:pt idx="1883">
                  <c:v>0</c:v>
                </c:pt>
                <c:pt idx="1884">
                  <c:v>0</c:v>
                </c:pt>
              </c:numCache>
            </c:numRef>
          </c:val>
        </c:ser>
        <c:ser>
          <c:idx val="1"/>
          <c:order val="1"/>
          <c:spPr>
            <a:solidFill>
              <a:srgbClr val="000000"/>
            </a:solidFill>
            <a:ln w="12700">
              <a:solidFill>
                <a:srgbClr val="000000"/>
              </a:solidFill>
              <a:prstDash val="solid"/>
            </a:ln>
          </c:spPr>
          <c:invertIfNegative val="0"/>
          <c:cat>
            <c:numRef>
              <c:f>Sheet1!$A$3:$A$1887</c:f>
              <c:numCache>
                <c:formatCode>General</c:formatCode>
                <c:ptCount val="1885"/>
                <c:pt idx="0">
                  <c:v>1855</c:v>
                </c:pt>
                <c:pt idx="1">
                  <c:v>1855</c:v>
                </c:pt>
                <c:pt idx="2">
                  <c:v>1855</c:v>
                </c:pt>
                <c:pt idx="3">
                  <c:v>1855</c:v>
                </c:pt>
                <c:pt idx="4">
                  <c:v>1855</c:v>
                </c:pt>
                <c:pt idx="5">
                  <c:v>1855</c:v>
                </c:pt>
                <c:pt idx="6">
                  <c:v>1855</c:v>
                </c:pt>
                <c:pt idx="7">
                  <c:v>1855</c:v>
                </c:pt>
                <c:pt idx="8">
                  <c:v>1855</c:v>
                </c:pt>
                <c:pt idx="9">
                  <c:v>1855</c:v>
                </c:pt>
                <c:pt idx="10">
                  <c:v>1855</c:v>
                </c:pt>
                <c:pt idx="11">
                  <c:v>1855</c:v>
                </c:pt>
                <c:pt idx="12">
                  <c:v>1856</c:v>
                </c:pt>
                <c:pt idx="13">
                  <c:v>1856</c:v>
                </c:pt>
                <c:pt idx="14">
                  <c:v>1856</c:v>
                </c:pt>
                <c:pt idx="15">
                  <c:v>1856</c:v>
                </c:pt>
                <c:pt idx="16">
                  <c:v>1856</c:v>
                </c:pt>
                <c:pt idx="17">
                  <c:v>1856</c:v>
                </c:pt>
                <c:pt idx="18">
                  <c:v>1856</c:v>
                </c:pt>
                <c:pt idx="19">
                  <c:v>1856</c:v>
                </c:pt>
                <c:pt idx="20">
                  <c:v>1856</c:v>
                </c:pt>
                <c:pt idx="21">
                  <c:v>1856</c:v>
                </c:pt>
                <c:pt idx="22">
                  <c:v>1856</c:v>
                </c:pt>
                <c:pt idx="23">
                  <c:v>1856</c:v>
                </c:pt>
                <c:pt idx="24">
                  <c:v>1857</c:v>
                </c:pt>
                <c:pt idx="25">
                  <c:v>1857</c:v>
                </c:pt>
                <c:pt idx="26">
                  <c:v>1857</c:v>
                </c:pt>
                <c:pt idx="27">
                  <c:v>1857</c:v>
                </c:pt>
                <c:pt idx="28">
                  <c:v>1857</c:v>
                </c:pt>
                <c:pt idx="29">
                  <c:v>1857</c:v>
                </c:pt>
                <c:pt idx="30">
                  <c:v>1857</c:v>
                </c:pt>
                <c:pt idx="31">
                  <c:v>1857</c:v>
                </c:pt>
                <c:pt idx="32">
                  <c:v>1857</c:v>
                </c:pt>
                <c:pt idx="33">
                  <c:v>1857</c:v>
                </c:pt>
                <c:pt idx="34">
                  <c:v>1857</c:v>
                </c:pt>
                <c:pt idx="35">
                  <c:v>1857</c:v>
                </c:pt>
                <c:pt idx="36">
                  <c:v>1858</c:v>
                </c:pt>
                <c:pt idx="37">
                  <c:v>1858</c:v>
                </c:pt>
                <c:pt idx="38">
                  <c:v>1858</c:v>
                </c:pt>
                <c:pt idx="39">
                  <c:v>1858</c:v>
                </c:pt>
                <c:pt idx="40">
                  <c:v>1858</c:v>
                </c:pt>
                <c:pt idx="41">
                  <c:v>1858</c:v>
                </c:pt>
                <c:pt idx="42">
                  <c:v>1858</c:v>
                </c:pt>
                <c:pt idx="43">
                  <c:v>1858</c:v>
                </c:pt>
                <c:pt idx="44">
                  <c:v>1858</c:v>
                </c:pt>
                <c:pt idx="45">
                  <c:v>1858</c:v>
                </c:pt>
                <c:pt idx="46">
                  <c:v>1858</c:v>
                </c:pt>
                <c:pt idx="47">
                  <c:v>1858</c:v>
                </c:pt>
                <c:pt idx="48">
                  <c:v>1859</c:v>
                </c:pt>
                <c:pt idx="49">
                  <c:v>1859</c:v>
                </c:pt>
                <c:pt idx="50">
                  <c:v>1859</c:v>
                </c:pt>
                <c:pt idx="51">
                  <c:v>1859</c:v>
                </c:pt>
                <c:pt idx="52">
                  <c:v>1859</c:v>
                </c:pt>
                <c:pt idx="53">
                  <c:v>1859</c:v>
                </c:pt>
                <c:pt idx="54">
                  <c:v>1859</c:v>
                </c:pt>
                <c:pt idx="55">
                  <c:v>1859</c:v>
                </c:pt>
                <c:pt idx="56">
                  <c:v>1859</c:v>
                </c:pt>
                <c:pt idx="57">
                  <c:v>1859</c:v>
                </c:pt>
                <c:pt idx="58">
                  <c:v>1859</c:v>
                </c:pt>
                <c:pt idx="59">
                  <c:v>1859</c:v>
                </c:pt>
                <c:pt idx="60">
                  <c:v>1860</c:v>
                </c:pt>
                <c:pt idx="61">
                  <c:v>1860</c:v>
                </c:pt>
                <c:pt idx="62">
                  <c:v>1860</c:v>
                </c:pt>
                <c:pt idx="63">
                  <c:v>1860</c:v>
                </c:pt>
                <c:pt idx="64">
                  <c:v>1860</c:v>
                </c:pt>
                <c:pt idx="65">
                  <c:v>1860</c:v>
                </c:pt>
                <c:pt idx="66">
                  <c:v>1860</c:v>
                </c:pt>
                <c:pt idx="67">
                  <c:v>1860</c:v>
                </c:pt>
                <c:pt idx="68">
                  <c:v>1860</c:v>
                </c:pt>
                <c:pt idx="69">
                  <c:v>1860</c:v>
                </c:pt>
                <c:pt idx="70">
                  <c:v>1860</c:v>
                </c:pt>
                <c:pt idx="71">
                  <c:v>1860</c:v>
                </c:pt>
                <c:pt idx="72">
                  <c:v>1861</c:v>
                </c:pt>
                <c:pt idx="73">
                  <c:v>1861</c:v>
                </c:pt>
                <c:pt idx="74">
                  <c:v>1861</c:v>
                </c:pt>
                <c:pt idx="75">
                  <c:v>1861</c:v>
                </c:pt>
                <c:pt idx="76">
                  <c:v>1861</c:v>
                </c:pt>
                <c:pt idx="77">
                  <c:v>1861</c:v>
                </c:pt>
                <c:pt idx="78">
                  <c:v>1861</c:v>
                </c:pt>
                <c:pt idx="79">
                  <c:v>1861</c:v>
                </c:pt>
                <c:pt idx="80">
                  <c:v>1861</c:v>
                </c:pt>
                <c:pt idx="81">
                  <c:v>1861</c:v>
                </c:pt>
                <c:pt idx="82">
                  <c:v>1861</c:v>
                </c:pt>
                <c:pt idx="83">
                  <c:v>1861</c:v>
                </c:pt>
                <c:pt idx="84">
                  <c:v>1862</c:v>
                </c:pt>
                <c:pt idx="85">
                  <c:v>1862</c:v>
                </c:pt>
                <c:pt idx="86">
                  <c:v>1862</c:v>
                </c:pt>
                <c:pt idx="87">
                  <c:v>1862</c:v>
                </c:pt>
                <c:pt idx="88">
                  <c:v>1862</c:v>
                </c:pt>
                <c:pt idx="89">
                  <c:v>1862</c:v>
                </c:pt>
                <c:pt idx="90">
                  <c:v>1862</c:v>
                </c:pt>
                <c:pt idx="91">
                  <c:v>1862</c:v>
                </c:pt>
                <c:pt idx="92">
                  <c:v>1862</c:v>
                </c:pt>
                <c:pt idx="93">
                  <c:v>1862</c:v>
                </c:pt>
                <c:pt idx="94">
                  <c:v>1862</c:v>
                </c:pt>
                <c:pt idx="95">
                  <c:v>1862</c:v>
                </c:pt>
                <c:pt idx="96">
                  <c:v>1863</c:v>
                </c:pt>
                <c:pt idx="97">
                  <c:v>1863</c:v>
                </c:pt>
                <c:pt idx="98">
                  <c:v>1863</c:v>
                </c:pt>
                <c:pt idx="99">
                  <c:v>1863</c:v>
                </c:pt>
                <c:pt idx="100">
                  <c:v>1863</c:v>
                </c:pt>
                <c:pt idx="101">
                  <c:v>1863</c:v>
                </c:pt>
                <c:pt idx="102">
                  <c:v>1863</c:v>
                </c:pt>
                <c:pt idx="103">
                  <c:v>1863</c:v>
                </c:pt>
                <c:pt idx="104">
                  <c:v>1863</c:v>
                </c:pt>
                <c:pt idx="105">
                  <c:v>1863</c:v>
                </c:pt>
                <c:pt idx="106">
                  <c:v>1863</c:v>
                </c:pt>
                <c:pt idx="107">
                  <c:v>1863</c:v>
                </c:pt>
                <c:pt idx="108">
                  <c:v>1864</c:v>
                </c:pt>
                <c:pt idx="109">
                  <c:v>1864</c:v>
                </c:pt>
                <c:pt idx="110">
                  <c:v>1864</c:v>
                </c:pt>
                <c:pt idx="111">
                  <c:v>1864</c:v>
                </c:pt>
                <c:pt idx="112">
                  <c:v>1864</c:v>
                </c:pt>
                <c:pt idx="113">
                  <c:v>1864</c:v>
                </c:pt>
                <c:pt idx="114">
                  <c:v>1864</c:v>
                </c:pt>
                <c:pt idx="115">
                  <c:v>1864</c:v>
                </c:pt>
                <c:pt idx="116">
                  <c:v>1864</c:v>
                </c:pt>
                <c:pt idx="117">
                  <c:v>1864</c:v>
                </c:pt>
                <c:pt idx="118">
                  <c:v>1864</c:v>
                </c:pt>
                <c:pt idx="119">
                  <c:v>1864</c:v>
                </c:pt>
                <c:pt idx="120">
                  <c:v>1865</c:v>
                </c:pt>
                <c:pt idx="121">
                  <c:v>1865</c:v>
                </c:pt>
                <c:pt idx="122">
                  <c:v>1865</c:v>
                </c:pt>
                <c:pt idx="123">
                  <c:v>1865</c:v>
                </c:pt>
                <c:pt idx="124">
                  <c:v>1865</c:v>
                </c:pt>
                <c:pt idx="125">
                  <c:v>1865</c:v>
                </c:pt>
                <c:pt idx="126">
                  <c:v>1865</c:v>
                </c:pt>
                <c:pt idx="127">
                  <c:v>1865</c:v>
                </c:pt>
                <c:pt idx="128">
                  <c:v>1865</c:v>
                </c:pt>
                <c:pt idx="129">
                  <c:v>1865</c:v>
                </c:pt>
                <c:pt idx="130">
                  <c:v>1865</c:v>
                </c:pt>
                <c:pt idx="131">
                  <c:v>1865</c:v>
                </c:pt>
                <c:pt idx="132">
                  <c:v>1866</c:v>
                </c:pt>
                <c:pt idx="133">
                  <c:v>1866</c:v>
                </c:pt>
                <c:pt idx="134">
                  <c:v>1866</c:v>
                </c:pt>
                <c:pt idx="135">
                  <c:v>1866</c:v>
                </c:pt>
                <c:pt idx="136">
                  <c:v>1866</c:v>
                </c:pt>
                <c:pt idx="137">
                  <c:v>1866</c:v>
                </c:pt>
                <c:pt idx="138">
                  <c:v>1866</c:v>
                </c:pt>
                <c:pt idx="139">
                  <c:v>1866</c:v>
                </c:pt>
                <c:pt idx="140">
                  <c:v>1866</c:v>
                </c:pt>
                <c:pt idx="141">
                  <c:v>1866</c:v>
                </c:pt>
                <c:pt idx="142">
                  <c:v>1866</c:v>
                </c:pt>
                <c:pt idx="143">
                  <c:v>1866</c:v>
                </c:pt>
                <c:pt idx="144">
                  <c:v>1867</c:v>
                </c:pt>
                <c:pt idx="145">
                  <c:v>1867</c:v>
                </c:pt>
                <c:pt idx="146">
                  <c:v>1867</c:v>
                </c:pt>
                <c:pt idx="147">
                  <c:v>1867</c:v>
                </c:pt>
                <c:pt idx="148">
                  <c:v>1867</c:v>
                </c:pt>
                <c:pt idx="149">
                  <c:v>1867</c:v>
                </c:pt>
                <c:pt idx="150">
                  <c:v>1867</c:v>
                </c:pt>
                <c:pt idx="151">
                  <c:v>1867</c:v>
                </c:pt>
                <c:pt idx="152">
                  <c:v>1867</c:v>
                </c:pt>
                <c:pt idx="153">
                  <c:v>1867</c:v>
                </c:pt>
                <c:pt idx="154">
                  <c:v>1867</c:v>
                </c:pt>
                <c:pt idx="155">
                  <c:v>1867</c:v>
                </c:pt>
                <c:pt idx="156">
                  <c:v>1868</c:v>
                </c:pt>
                <c:pt idx="157">
                  <c:v>1868</c:v>
                </c:pt>
                <c:pt idx="158">
                  <c:v>1868</c:v>
                </c:pt>
                <c:pt idx="159">
                  <c:v>1868</c:v>
                </c:pt>
                <c:pt idx="160">
                  <c:v>1868</c:v>
                </c:pt>
                <c:pt idx="161">
                  <c:v>1868</c:v>
                </c:pt>
                <c:pt idx="162">
                  <c:v>1868</c:v>
                </c:pt>
                <c:pt idx="163">
                  <c:v>1868</c:v>
                </c:pt>
                <c:pt idx="164">
                  <c:v>1868</c:v>
                </c:pt>
                <c:pt idx="165">
                  <c:v>1868</c:v>
                </c:pt>
                <c:pt idx="166">
                  <c:v>1868</c:v>
                </c:pt>
                <c:pt idx="167">
                  <c:v>1868</c:v>
                </c:pt>
                <c:pt idx="168">
                  <c:v>1869</c:v>
                </c:pt>
                <c:pt idx="169">
                  <c:v>1869</c:v>
                </c:pt>
                <c:pt idx="170">
                  <c:v>1869</c:v>
                </c:pt>
                <c:pt idx="171">
                  <c:v>1869</c:v>
                </c:pt>
                <c:pt idx="172">
                  <c:v>1869</c:v>
                </c:pt>
                <c:pt idx="173">
                  <c:v>1869</c:v>
                </c:pt>
                <c:pt idx="174">
                  <c:v>1869</c:v>
                </c:pt>
                <c:pt idx="175">
                  <c:v>1869</c:v>
                </c:pt>
                <c:pt idx="176">
                  <c:v>1869</c:v>
                </c:pt>
                <c:pt idx="177">
                  <c:v>1869</c:v>
                </c:pt>
                <c:pt idx="178">
                  <c:v>1869</c:v>
                </c:pt>
                <c:pt idx="179">
                  <c:v>1869</c:v>
                </c:pt>
                <c:pt idx="180">
                  <c:v>1870</c:v>
                </c:pt>
                <c:pt idx="181">
                  <c:v>1870</c:v>
                </c:pt>
                <c:pt idx="182">
                  <c:v>1870</c:v>
                </c:pt>
                <c:pt idx="183">
                  <c:v>1870</c:v>
                </c:pt>
                <c:pt idx="184">
                  <c:v>1870</c:v>
                </c:pt>
                <c:pt idx="185">
                  <c:v>1870</c:v>
                </c:pt>
                <c:pt idx="186">
                  <c:v>1870</c:v>
                </c:pt>
                <c:pt idx="187">
                  <c:v>1870</c:v>
                </c:pt>
                <c:pt idx="188">
                  <c:v>1870</c:v>
                </c:pt>
                <c:pt idx="189">
                  <c:v>1870</c:v>
                </c:pt>
                <c:pt idx="190">
                  <c:v>1870</c:v>
                </c:pt>
                <c:pt idx="191">
                  <c:v>1870</c:v>
                </c:pt>
                <c:pt idx="192">
                  <c:v>1871</c:v>
                </c:pt>
                <c:pt idx="193">
                  <c:v>1871</c:v>
                </c:pt>
                <c:pt idx="194">
                  <c:v>1871</c:v>
                </c:pt>
                <c:pt idx="195">
                  <c:v>1871</c:v>
                </c:pt>
                <c:pt idx="196">
                  <c:v>1871</c:v>
                </c:pt>
                <c:pt idx="197">
                  <c:v>1871</c:v>
                </c:pt>
                <c:pt idx="198">
                  <c:v>1871</c:v>
                </c:pt>
                <c:pt idx="199">
                  <c:v>1871</c:v>
                </c:pt>
                <c:pt idx="200">
                  <c:v>1871</c:v>
                </c:pt>
                <c:pt idx="201">
                  <c:v>1871</c:v>
                </c:pt>
                <c:pt idx="202">
                  <c:v>1871</c:v>
                </c:pt>
                <c:pt idx="203">
                  <c:v>1871</c:v>
                </c:pt>
                <c:pt idx="204">
                  <c:v>1872</c:v>
                </c:pt>
                <c:pt idx="205">
                  <c:v>1872</c:v>
                </c:pt>
                <c:pt idx="206">
                  <c:v>1872</c:v>
                </c:pt>
                <c:pt idx="207">
                  <c:v>1872</c:v>
                </c:pt>
                <c:pt idx="208">
                  <c:v>1872</c:v>
                </c:pt>
                <c:pt idx="209">
                  <c:v>1872</c:v>
                </c:pt>
                <c:pt idx="210">
                  <c:v>1872</c:v>
                </c:pt>
                <c:pt idx="211">
                  <c:v>1872</c:v>
                </c:pt>
                <c:pt idx="212">
                  <c:v>1872</c:v>
                </c:pt>
                <c:pt idx="213">
                  <c:v>1872</c:v>
                </c:pt>
                <c:pt idx="214">
                  <c:v>1872</c:v>
                </c:pt>
                <c:pt idx="215">
                  <c:v>1872</c:v>
                </c:pt>
                <c:pt idx="216">
                  <c:v>1873</c:v>
                </c:pt>
                <c:pt idx="217">
                  <c:v>1873</c:v>
                </c:pt>
                <c:pt idx="218">
                  <c:v>1873</c:v>
                </c:pt>
                <c:pt idx="219">
                  <c:v>1873</c:v>
                </c:pt>
                <c:pt idx="220">
                  <c:v>1873</c:v>
                </c:pt>
                <c:pt idx="221">
                  <c:v>1873</c:v>
                </c:pt>
                <c:pt idx="222">
                  <c:v>1873</c:v>
                </c:pt>
                <c:pt idx="223">
                  <c:v>1873</c:v>
                </c:pt>
                <c:pt idx="224">
                  <c:v>1873</c:v>
                </c:pt>
                <c:pt idx="225">
                  <c:v>1873</c:v>
                </c:pt>
                <c:pt idx="226">
                  <c:v>1873</c:v>
                </c:pt>
                <c:pt idx="227">
                  <c:v>1873</c:v>
                </c:pt>
                <c:pt idx="228">
                  <c:v>1874</c:v>
                </c:pt>
                <c:pt idx="229">
                  <c:v>1874</c:v>
                </c:pt>
                <c:pt idx="230">
                  <c:v>1874</c:v>
                </c:pt>
                <c:pt idx="231">
                  <c:v>1874</c:v>
                </c:pt>
                <c:pt idx="232">
                  <c:v>1874</c:v>
                </c:pt>
                <c:pt idx="233">
                  <c:v>1874</c:v>
                </c:pt>
                <c:pt idx="234">
                  <c:v>1874</c:v>
                </c:pt>
                <c:pt idx="235">
                  <c:v>1874</c:v>
                </c:pt>
                <c:pt idx="236">
                  <c:v>1874</c:v>
                </c:pt>
                <c:pt idx="237">
                  <c:v>1874</c:v>
                </c:pt>
                <c:pt idx="238">
                  <c:v>1874</c:v>
                </c:pt>
                <c:pt idx="239">
                  <c:v>1874</c:v>
                </c:pt>
                <c:pt idx="240">
                  <c:v>1875</c:v>
                </c:pt>
                <c:pt idx="241">
                  <c:v>1875</c:v>
                </c:pt>
                <c:pt idx="242">
                  <c:v>1875</c:v>
                </c:pt>
                <c:pt idx="243">
                  <c:v>1875</c:v>
                </c:pt>
                <c:pt idx="244">
                  <c:v>1875</c:v>
                </c:pt>
                <c:pt idx="245">
                  <c:v>1875</c:v>
                </c:pt>
                <c:pt idx="246">
                  <c:v>1875</c:v>
                </c:pt>
                <c:pt idx="247">
                  <c:v>1875</c:v>
                </c:pt>
                <c:pt idx="248">
                  <c:v>1875</c:v>
                </c:pt>
                <c:pt idx="249">
                  <c:v>1875</c:v>
                </c:pt>
                <c:pt idx="250">
                  <c:v>1875</c:v>
                </c:pt>
                <c:pt idx="251">
                  <c:v>1875</c:v>
                </c:pt>
                <c:pt idx="252">
                  <c:v>1876</c:v>
                </c:pt>
                <c:pt idx="253">
                  <c:v>1876</c:v>
                </c:pt>
                <c:pt idx="254">
                  <c:v>1876</c:v>
                </c:pt>
                <c:pt idx="255">
                  <c:v>1876</c:v>
                </c:pt>
                <c:pt idx="256">
                  <c:v>1876</c:v>
                </c:pt>
                <c:pt idx="257">
                  <c:v>1876</c:v>
                </c:pt>
                <c:pt idx="258">
                  <c:v>1876</c:v>
                </c:pt>
                <c:pt idx="259">
                  <c:v>1876</c:v>
                </c:pt>
                <c:pt idx="260">
                  <c:v>1876</c:v>
                </c:pt>
                <c:pt idx="261">
                  <c:v>1876</c:v>
                </c:pt>
                <c:pt idx="262">
                  <c:v>1876</c:v>
                </c:pt>
                <c:pt idx="263">
                  <c:v>1876</c:v>
                </c:pt>
                <c:pt idx="264">
                  <c:v>1877</c:v>
                </c:pt>
                <c:pt idx="265">
                  <c:v>1877</c:v>
                </c:pt>
                <c:pt idx="266">
                  <c:v>1877</c:v>
                </c:pt>
                <c:pt idx="267">
                  <c:v>1877</c:v>
                </c:pt>
                <c:pt idx="268">
                  <c:v>1877</c:v>
                </c:pt>
                <c:pt idx="269">
                  <c:v>1877</c:v>
                </c:pt>
                <c:pt idx="270">
                  <c:v>1877</c:v>
                </c:pt>
                <c:pt idx="271">
                  <c:v>1877</c:v>
                </c:pt>
                <c:pt idx="272">
                  <c:v>1877</c:v>
                </c:pt>
                <c:pt idx="273">
                  <c:v>1877</c:v>
                </c:pt>
                <c:pt idx="274">
                  <c:v>1877</c:v>
                </c:pt>
                <c:pt idx="275">
                  <c:v>1877</c:v>
                </c:pt>
                <c:pt idx="276">
                  <c:v>1878</c:v>
                </c:pt>
                <c:pt idx="277">
                  <c:v>1878</c:v>
                </c:pt>
                <c:pt idx="278">
                  <c:v>1878</c:v>
                </c:pt>
                <c:pt idx="279">
                  <c:v>1878</c:v>
                </c:pt>
                <c:pt idx="280">
                  <c:v>1878</c:v>
                </c:pt>
                <c:pt idx="281">
                  <c:v>1878</c:v>
                </c:pt>
                <c:pt idx="282">
                  <c:v>1878</c:v>
                </c:pt>
                <c:pt idx="283">
                  <c:v>1878</c:v>
                </c:pt>
                <c:pt idx="284">
                  <c:v>1878</c:v>
                </c:pt>
                <c:pt idx="285">
                  <c:v>1878</c:v>
                </c:pt>
                <c:pt idx="286">
                  <c:v>1878</c:v>
                </c:pt>
                <c:pt idx="287">
                  <c:v>1878</c:v>
                </c:pt>
                <c:pt idx="288">
                  <c:v>1879</c:v>
                </c:pt>
                <c:pt idx="289">
                  <c:v>1879</c:v>
                </c:pt>
                <c:pt idx="290">
                  <c:v>1879</c:v>
                </c:pt>
                <c:pt idx="291">
                  <c:v>1879</c:v>
                </c:pt>
                <c:pt idx="292">
                  <c:v>1879</c:v>
                </c:pt>
                <c:pt idx="293">
                  <c:v>1879</c:v>
                </c:pt>
                <c:pt idx="294">
                  <c:v>1879</c:v>
                </c:pt>
                <c:pt idx="295">
                  <c:v>1879</c:v>
                </c:pt>
                <c:pt idx="296">
                  <c:v>1879</c:v>
                </c:pt>
                <c:pt idx="297">
                  <c:v>1879</c:v>
                </c:pt>
                <c:pt idx="298">
                  <c:v>1879</c:v>
                </c:pt>
                <c:pt idx="299">
                  <c:v>1879</c:v>
                </c:pt>
                <c:pt idx="300">
                  <c:v>1880</c:v>
                </c:pt>
                <c:pt idx="301">
                  <c:v>1880</c:v>
                </c:pt>
                <c:pt idx="302">
                  <c:v>1880</c:v>
                </c:pt>
                <c:pt idx="303">
                  <c:v>1880</c:v>
                </c:pt>
                <c:pt idx="304">
                  <c:v>1880</c:v>
                </c:pt>
                <c:pt idx="305">
                  <c:v>1880</c:v>
                </c:pt>
                <c:pt idx="306">
                  <c:v>1880</c:v>
                </c:pt>
                <c:pt idx="307">
                  <c:v>1880</c:v>
                </c:pt>
                <c:pt idx="308">
                  <c:v>1880</c:v>
                </c:pt>
                <c:pt idx="309">
                  <c:v>1880</c:v>
                </c:pt>
                <c:pt idx="310">
                  <c:v>1880</c:v>
                </c:pt>
                <c:pt idx="311">
                  <c:v>1880</c:v>
                </c:pt>
                <c:pt idx="312">
                  <c:v>1881</c:v>
                </c:pt>
                <c:pt idx="313">
                  <c:v>1881</c:v>
                </c:pt>
                <c:pt idx="314">
                  <c:v>1881</c:v>
                </c:pt>
                <c:pt idx="315">
                  <c:v>1881</c:v>
                </c:pt>
                <c:pt idx="316">
                  <c:v>1881</c:v>
                </c:pt>
                <c:pt idx="317">
                  <c:v>1881</c:v>
                </c:pt>
                <c:pt idx="318">
                  <c:v>1881</c:v>
                </c:pt>
                <c:pt idx="319">
                  <c:v>1881</c:v>
                </c:pt>
                <c:pt idx="320">
                  <c:v>1881</c:v>
                </c:pt>
                <c:pt idx="321">
                  <c:v>1881</c:v>
                </c:pt>
                <c:pt idx="322">
                  <c:v>1881</c:v>
                </c:pt>
                <c:pt idx="323">
                  <c:v>1881</c:v>
                </c:pt>
                <c:pt idx="324">
                  <c:v>1882</c:v>
                </c:pt>
                <c:pt idx="325">
                  <c:v>1882</c:v>
                </c:pt>
                <c:pt idx="326">
                  <c:v>1882</c:v>
                </c:pt>
                <c:pt idx="327">
                  <c:v>1882</c:v>
                </c:pt>
                <c:pt idx="328">
                  <c:v>1882</c:v>
                </c:pt>
                <c:pt idx="329">
                  <c:v>1882</c:v>
                </c:pt>
                <c:pt idx="330">
                  <c:v>1882</c:v>
                </c:pt>
                <c:pt idx="331">
                  <c:v>1882</c:v>
                </c:pt>
                <c:pt idx="332">
                  <c:v>1882</c:v>
                </c:pt>
                <c:pt idx="333">
                  <c:v>1882</c:v>
                </c:pt>
                <c:pt idx="334">
                  <c:v>1882</c:v>
                </c:pt>
                <c:pt idx="335">
                  <c:v>1882</c:v>
                </c:pt>
                <c:pt idx="336">
                  <c:v>1883</c:v>
                </c:pt>
                <c:pt idx="337">
                  <c:v>1883</c:v>
                </c:pt>
                <c:pt idx="338">
                  <c:v>1883</c:v>
                </c:pt>
                <c:pt idx="339">
                  <c:v>1883</c:v>
                </c:pt>
                <c:pt idx="340">
                  <c:v>1883</c:v>
                </c:pt>
                <c:pt idx="341">
                  <c:v>1883</c:v>
                </c:pt>
                <c:pt idx="342">
                  <c:v>1883</c:v>
                </c:pt>
                <c:pt idx="343">
                  <c:v>1883</c:v>
                </c:pt>
                <c:pt idx="344">
                  <c:v>1883</c:v>
                </c:pt>
                <c:pt idx="345">
                  <c:v>1883</c:v>
                </c:pt>
                <c:pt idx="346">
                  <c:v>1883</c:v>
                </c:pt>
                <c:pt idx="347">
                  <c:v>1883</c:v>
                </c:pt>
                <c:pt idx="348">
                  <c:v>1884</c:v>
                </c:pt>
                <c:pt idx="349">
                  <c:v>1884</c:v>
                </c:pt>
                <c:pt idx="350">
                  <c:v>1884</c:v>
                </c:pt>
                <c:pt idx="351">
                  <c:v>1884</c:v>
                </c:pt>
                <c:pt idx="352">
                  <c:v>1884</c:v>
                </c:pt>
                <c:pt idx="353">
                  <c:v>1884</c:v>
                </c:pt>
                <c:pt idx="354">
                  <c:v>1884</c:v>
                </c:pt>
                <c:pt idx="355">
                  <c:v>1884</c:v>
                </c:pt>
                <c:pt idx="356">
                  <c:v>1884</c:v>
                </c:pt>
                <c:pt idx="357">
                  <c:v>1884</c:v>
                </c:pt>
                <c:pt idx="358">
                  <c:v>1884</c:v>
                </c:pt>
                <c:pt idx="359">
                  <c:v>1884</c:v>
                </c:pt>
                <c:pt idx="360">
                  <c:v>1885</c:v>
                </c:pt>
                <c:pt idx="361">
                  <c:v>1885</c:v>
                </c:pt>
                <c:pt idx="362">
                  <c:v>1885</c:v>
                </c:pt>
                <c:pt idx="363">
                  <c:v>1885</c:v>
                </c:pt>
                <c:pt idx="364">
                  <c:v>1885</c:v>
                </c:pt>
                <c:pt idx="365">
                  <c:v>1885</c:v>
                </c:pt>
                <c:pt idx="366">
                  <c:v>1885</c:v>
                </c:pt>
                <c:pt idx="367">
                  <c:v>1885</c:v>
                </c:pt>
                <c:pt idx="368">
                  <c:v>1885</c:v>
                </c:pt>
                <c:pt idx="369">
                  <c:v>1885</c:v>
                </c:pt>
                <c:pt idx="370">
                  <c:v>1885</c:v>
                </c:pt>
                <c:pt idx="371">
                  <c:v>1885</c:v>
                </c:pt>
                <c:pt idx="372">
                  <c:v>1886</c:v>
                </c:pt>
                <c:pt idx="373">
                  <c:v>1886</c:v>
                </c:pt>
                <c:pt idx="374">
                  <c:v>1886</c:v>
                </c:pt>
                <c:pt idx="375">
                  <c:v>1886</c:v>
                </c:pt>
                <c:pt idx="376">
                  <c:v>1886</c:v>
                </c:pt>
                <c:pt idx="377">
                  <c:v>1886</c:v>
                </c:pt>
                <c:pt idx="378">
                  <c:v>1886</c:v>
                </c:pt>
                <c:pt idx="379">
                  <c:v>1886</c:v>
                </c:pt>
                <c:pt idx="380">
                  <c:v>1886</c:v>
                </c:pt>
                <c:pt idx="381">
                  <c:v>1886</c:v>
                </c:pt>
                <c:pt idx="382">
                  <c:v>1886</c:v>
                </c:pt>
                <c:pt idx="383">
                  <c:v>1886</c:v>
                </c:pt>
                <c:pt idx="384">
                  <c:v>1887</c:v>
                </c:pt>
                <c:pt idx="385">
                  <c:v>1887</c:v>
                </c:pt>
                <c:pt idx="386">
                  <c:v>1887</c:v>
                </c:pt>
                <c:pt idx="387">
                  <c:v>1887</c:v>
                </c:pt>
                <c:pt idx="388">
                  <c:v>1887</c:v>
                </c:pt>
                <c:pt idx="389">
                  <c:v>1887</c:v>
                </c:pt>
                <c:pt idx="390">
                  <c:v>1887</c:v>
                </c:pt>
                <c:pt idx="391">
                  <c:v>1887</c:v>
                </c:pt>
                <c:pt idx="392">
                  <c:v>1887</c:v>
                </c:pt>
                <c:pt idx="393">
                  <c:v>1887</c:v>
                </c:pt>
                <c:pt idx="394">
                  <c:v>1887</c:v>
                </c:pt>
                <c:pt idx="395">
                  <c:v>1887</c:v>
                </c:pt>
                <c:pt idx="396">
                  <c:v>1888</c:v>
                </c:pt>
                <c:pt idx="397">
                  <c:v>1888</c:v>
                </c:pt>
                <c:pt idx="398">
                  <c:v>1888</c:v>
                </c:pt>
                <c:pt idx="399">
                  <c:v>1888</c:v>
                </c:pt>
                <c:pt idx="400">
                  <c:v>1888</c:v>
                </c:pt>
                <c:pt idx="401">
                  <c:v>1888</c:v>
                </c:pt>
                <c:pt idx="402">
                  <c:v>1888</c:v>
                </c:pt>
                <c:pt idx="403">
                  <c:v>1888</c:v>
                </c:pt>
                <c:pt idx="404">
                  <c:v>1888</c:v>
                </c:pt>
                <c:pt idx="405">
                  <c:v>1888</c:v>
                </c:pt>
                <c:pt idx="406">
                  <c:v>1888</c:v>
                </c:pt>
                <c:pt idx="407">
                  <c:v>1888</c:v>
                </c:pt>
                <c:pt idx="408">
                  <c:v>1889</c:v>
                </c:pt>
                <c:pt idx="409">
                  <c:v>1889</c:v>
                </c:pt>
                <c:pt idx="410">
                  <c:v>1889</c:v>
                </c:pt>
                <c:pt idx="411">
                  <c:v>1889</c:v>
                </c:pt>
                <c:pt idx="412">
                  <c:v>1889</c:v>
                </c:pt>
                <c:pt idx="413">
                  <c:v>1889</c:v>
                </c:pt>
                <c:pt idx="414">
                  <c:v>1889</c:v>
                </c:pt>
                <c:pt idx="415">
                  <c:v>1889</c:v>
                </c:pt>
                <c:pt idx="416">
                  <c:v>1889</c:v>
                </c:pt>
                <c:pt idx="417">
                  <c:v>1889</c:v>
                </c:pt>
                <c:pt idx="418">
                  <c:v>1889</c:v>
                </c:pt>
                <c:pt idx="419">
                  <c:v>1889</c:v>
                </c:pt>
                <c:pt idx="420">
                  <c:v>1890</c:v>
                </c:pt>
                <c:pt idx="421">
                  <c:v>1890</c:v>
                </c:pt>
                <c:pt idx="422">
                  <c:v>1890</c:v>
                </c:pt>
                <c:pt idx="423">
                  <c:v>1890</c:v>
                </c:pt>
                <c:pt idx="424">
                  <c:v>1890</c:v>
                </c:pt>
                <c:pt idx="425">
                  <c:v>1890</c:v>
                </c:pt>
                <c:pt idx="426">
                  <c:v>1890</c:v>
                </c:pt>
                <c:pt idx="427">
                  <c:v>1890</c:v>
                </c:pt>
                <c:pt idx="428">
                  <c:v>1890</c:v>
                </c:pt>
                <c:pt idx="429">
                  <c:v>1890</c:v>
                </c:pt>
                <c:pt idx="430">
                  <c:v>1890</c:v>
                </c:pt>
                <c:pt idx="431">
                  <c:v>1890</c:v>
                </c:pt>
                <c:pt idx="432">
                  <c:v>1891</c:v>
                </c:pt>
                <c:pt idx="433">
                  <c:v>1891</c:v>
                </c:pt>
                <c:pt idx="434">
                  <c:v>1891</c:v>
                </c:pt>
                <c:pt idx="435">
                  <c:v>1891</c:v>
                </c:pt>
                <c:pt idx="436">
                  <c:v>1891</c:v>
                </c:pt>
                <c:pt idx="437">
                  <c:v>1891</c:v>
                </c:pt>
                <c:pt idx="438">
                  <c:v>1891</c:v>
                </c:pt>
                <c:pt idx="439">
                  <c:v>1891</c:v>
                </c:pt>
                <c:pt idx="440">
                  <c:v>1891</c:v>
                </c:pt>
                <c:pt idx="441">
                  <c:v>1891</c:v>
                </c:pt>
                <c:pt idx="442">
                  <c:v>1891</c:v>
                </c:pt>
                <c:pt idx="443">
                  <c:v>1891</c:v>
                </c:pt>
                <c:pt idx="444">
                  <c:v>1892</c:v>
                </c:pt>
                <c:pt idx="445">
                  <c:v>1892</c:v>
                </c:pt>
                <c:pt idx="446">
                  <c:v>1892</c:v>
                </c:pt>
                <c:pt idx="447">
                  <c:v>1892</c:v>
                </c:pt>
                <c:pt idx="448">
                  <c:v>1892</c:v>
                </c:pt>
                <c:pt idx="449">
                  <c:v>1892</c:v>
                </c:pt>
                <c:pt idx="450">
                  <c:v>1892</c:v>
                </c:pt>
                <c:pt idx="451">
                  <c:v>1892</c:v>
                </c:pt>
                <c:pt idx="452">
                  <c:v>1892</c:v>
                </c:pt>
                <c:pt idx="453">
                  <c:v>1892</c:v>
                </c:pt>
                <c:pt idx="454">
                  <c:v>1892</c:v>
                </c:pt>
                <c:pt idx="455">
                  <c:v>1892</c:v>
                </c:pt>
                <c:pt idx="456">
                  <c:v>1893</c:v>
                </c:pt>
                <c:pt idx="457">
                  <c:v>1893</c:v>
                </c:pt>
                <c:pt idx="458">
                  <c:v>1893</c:v>
                </c:pt>
                <c:pt idx="459">
                  <c:v>1893</c:v>
                </c:pt>
                <c:pt idx="460">
                  <c:v>1893</c:v>
                </c:pt>
                <c:pt idx="461">
                  <c:v>1893</c:v>
                </c:pt>
                <c:pt idx="462">
                  <c:v>1893</c:v>
                </c:pt>
                <c:pt idx="463">
                  <c:v>1893</c:v>
                </c:pt>
                <c:pt idx="464">
                  <c:v>1893</c:v>
                </c:pt>
                <c:pt idx="465">
                  <c:v>1893</c:v>
                </c:pt>
                <c:pt idx="466">
                  <c:v>1893</c:v>
                </c:pt>
                <c:pt idx="467">
                  <c:v>1893</c:v>
                </c:pt>
                <c:pt idx="468">
                  <c:v>1894</c:v>
                </c:pt>
                <c:pt idx="469">
                  <c:v>1894</c:v>
                </c:pt>
                <c:pt idx="470">
                  <c:v>1894</c:v>
                </c:pt>
                <c:pt idx="471">
                  <c:v>1894</c:v>
                </c:pt>
                <c:pt idx="472">
                  <c:v>1894</c:v>
                </c:pt>
                <c:pt idx="473">
                  <c:v>1894</c:v>
                </c:pt>
                <c:pt idx="474">
                  <c:v>1894</c:v>
                </c:pt>
                <c:pt idx="475">
                  <c:v>1894</c:v>
                </c:pt>
                <c:pt idx="476">
                  <c:v>1894</c:v>
                </c:pt>
                <c:pt idx="477">
                  <c:v>1894</c:v>
                </c:pt>
                <c:pt idx="478">
                  <c:v>1894</c:v>
                </c:pt>
                <c:pt idx="479">
                  <c:v>1894</c:v>
                </c:pt>
                <c:pt idx="480">
                  <c:v>1895</c:v>
                </c:pt>
                <c:pt idx="481">
                  <c:v>1895</c:v>
                </c:pt>
                <c:pt idx="482">
                  <c:v>1895</c:v>
                </c:pt>
                <c:pt idx="483">
                  <c:v>1895</c:v>
                </c:pt>
                <c:pt idx="484">
                  <c:v>1895</c:v>
                </c:pt>
                <c:pt idx="485">
                  <c:v>1895</c:v>
                </c:pt>
                <c:pt idx="486">
                  <c:v>1895</c:v>
                </c:pt>
                <c:pt idx="487">
                  <c:v>1895</c:v>
                </c:pt>
                <c:pt idx="488">
                  <c:v>1895</c:v>
                </c:pt>
                <c:pt idx="489">
                  <c:v>1895</c:v>
                </c:pt>
                <c:pt idx="490">
                  <c:v>1895</c:v>
                </c:pt>
                <c:pt idx="491">
                  <c:v>1895</c:v>
                </c:pt>
                <c:pt idx="492">
                  <c:v>1896</c:v>
                </c:pt>
                <c:pt idx="493">
                  <c:v>1896</c:v>
                </c:pt>
                <c:pt idx="494">
                  <c:v>1896</c:v>
                </c:pt>
                <c:pt idx="495">
                  <c:v>1896</c:v>
                </c:pt>
                <c:pt idx="496">
                  <c:v>1896</c:v>
                </c:pt>
                <c:pt idx="497">
                  <c:v>1896</c:v>
                </c:pt>
                <c:pt idx="498">
                  <c:v>1896</c:v>
                </c:pt>
                <c:pt idx="499">
                  <c:v>1896</c:v>
                </c:pt>
                <c:pt idx="500">
                  <c:v>1896</c:v>
                </c:pt>
                <c:pt idx="501">
                  <c:v>1896</c:v>
                </c:pt>
                <c:pt idx="502">
                  <c:v>1896</c:v>
                </c:pt>
                <c:pt idx="503">
                  <c:v>1896</c:v>
                </c:pt>
                <c:pt idx="504">
                  <c:v>1897</c:v>
                </c:pt>
                <c:pt idx="505">
                  <c:v>1897</c:v>
                </c:pt>
                <c:pt idx="506">
                  <c:v>1897</c:v>
                </c:pt>
                <c:pt idx="507">
                  <c:v>1897</c:v>
                </c:pt>
                <c:pt idx="508">
                  <c:v>1897</c:v>
                </c:pt>
                <c:pt idx="509">
                  <c:v>1897</c:v>
                </c:pt>
                <c:pt idx="510">
                  <c:v>1897</c:v>
                </c:pt>
                <c:pt idx="511">
                  <c:v>1897</c:v>
                </c:pt>
                <c:pt idx="512">
                  <c:v>1897</c:v>
                </c:pt>
                <c:pt idx="513">
                  <c:v>1897</c:v>
                </c:pt>
                <c:pt idx="514">
                  <c:v>1897</c:v>
                </c:pt>
                <c:pt idx="515">
                  <c:v>1897</c:v>
                </c:pt>
                <c:pt idx="516">
                  <c:v>1898</c:v>
                </c:pt>
                <c:pt idx="517">
                  <c:v>1898</c:v>
                </c:pt>
                <c:pt idx="518">
                  <c:v>1898</c:v>
                </c:pt>
                <c:pt idx="519">
                  <c:v>1898</c:v>
                </c:pt>
                <c:pt idx="520">
                  <c:v>1898</c:v>
                </c:pt>
                <c:pt idx="521">
                  <c:v>1898</c:v>
                </c:pt>
                <c:pt idx="522">
                  <c:v>1898</c:v>
                </c:pt>
                <c:pt idx="523">
                  <c:v>1898</c:v>
                </c:pt>
                <c:pt idx="524">
                  <c:v>1898</c:v>
                </c:pt>
                <c:pt idx="525">
                  <c:v>1898</c:v>
                </c:pt>
                <c:pt idx="526">
                  <c:v>1898</c:v>
                </c:pt>
                <c:pt idx="527">
                  <c:v>1898</c:v>
                </c:pt>
                <c:pt idx="528">
                  <c:v>1899</c:v>
                </c:pt>
                <c:pt idx="529">
                  <c:v>1899</c:v>
                </c:pt>
                <c:pt idx="530">
                  <c:v>1899</c:v>
                </c:pt>
                <c:pt idx="531">
                  <c:v>1899</c:v>
                </c:pt>
                <c:pt idx="532">
                  <c:v>1899</c:v>
                </c:pt>
                <c:pt idx="533">
                  <c:v>1899</c:v>
                </c:pt>
                <c:pt idx="534">
                  <c:v>1899</c:v>
                </c:pt>
                <c:pt idx="535">
                  <c:v>1899</c:v>
                </c:pt>
                <c:pt idx="536">
                  <c:v>1899</c:v>
                </c:pt>
                <c:pt idx="537">
                  <c:v>1899</c:v>
                </c:pt>
                <c:pt idx="538">
                  <c:v>1899</c:v>
                </c:pt>
                <c:pt idx="539">
                  <c:v>1899</c:v>
                </c:pt>
                <c:pt idx="540">
                  <c:v>1900</c:v>
                </c:pt>
                <c:pt idx="541">
                  <c:v>1900</c:v>
                </c:pt>
                <c:pt idx="542">
                  <c:v>1900</c:v>
                </c:pt>
                <c:pt idx="543">
                  <c:v>1900</c:v>
                </c:pt>
                <c:pt idx="544">
                  <c:v>1900</c:v>
                </c:pt>
                <c:pt idx="545">
                  <c:v>1900</c:v>
                </c:pt>
                <c:pt idx="546">
                  <c:v>1900</c:v>
                </c:pt>
                <c:pt idx="547">
                  <c:v>1900</c:v>
                </c:pt>
                <c:pt idx="548">
                  <c:v>1900</c:v>
                </c:pt>
                <c:pt idx="549">
                  <c:v>1900</c:v>
                </c:pt>
                <c:pt idx="550">
                  <c:v>1900</c:v>
                </c:pt>
                <c:pt idx="551">
                  <c:v>1900</c:v>
                </c:pt>
                <c:pt idx="552">
                  <c:v>1901</c:v>
                </c:pt>
                <c:pt idx="553">
                  <c:v>1901</c:v>
                </c:pt>
                <c:pt idx="554">
                  <c:v>1901</c:v>
                </c:pt>
                <c:pt idx="555">
                  <c:v>1901</c:v>
                </c:pt>
                <c:pt idx="556">
                  <c:v>1901</c:v>
                </c:pt>
                <c:pt idx="557">
                  <c:v>1901</c:v>
                </c:pt>
                <c:pt idx="558">
                  <c:v>1901</c:v>
                </c:pt>
                <c:pt idx="559">
                  <c:v>1901</c:v>
                </c:pt>
                <c:pt idx="560">
                  <c:v>1901</c:v>
                </c:pt>
                <c:pt idx="561">
                  <c:v>1901</c:v>
                </c:pt>
                <c:pt idx="562">
                  <c:v>1901</c:v>
                </c:pt>
                <c:pt idx="563">
                  <c:v>1901</c:v>
                </c:pt>
                <c:pt idx="564">
                  <c:v>1902</c:v>
                </c:pt>
                <c:pt idx="565">
                  <c:v>1902</c:v>
                </c:pt>
                <c:pt idx="566">
                  <c:v>1902</c:v>
                </c:pt>
                <c:pt idx="567">
                  <c:v>1902</c:v>
                </c:pt>
                <c:pt idx="568">
                  <c:v>1902</c:v>
                </c:pt>
                <c:pt idx="569">
                  <c:v>1902</c:v>
                </c:pt>
                <c:pt idx="570">
                  <c:v>1902</c:v>
                </c:pt>
                <c:pt idx="571">
                  <c:v>1902</c:v>
                </c:pt>
                <c:pt idx="572">
                  <c:v>1902</c:v>
                </c:pt>
                <c:pt idx="573">
                  <c:v>1902</c:v>
                </c:pt>
                <c:pt idx="574">
                  <c:v>1902</c:v>
                </c:pt>
                <c:pt idx="575">
                  <c:v>1902</c:v>
                </c:pt>
                <c:pt idx="576">
                  <c:v>1903</c:v>
                </c:pt>
                <c:pt idx="577">
                  <c:v>1903</c:v>
                </c:pt>
                <c:pt idx="578">
                  <c:v>1903</c:v>
                </c:pt>
                <c:pt idx="579">
                  <c:v>1903</c:v>
                </c:pt>
                <c:pt idx="580">
                  <c:v>1903</c:v>
                </c:pt>
                <c:pt idx="581">
                  <c:v>1903</c:v>
                </c:pt>
                <c:pt idx="582">
                  <c:v>1903</c:v>
                </c:pt>
                <c:pt idx="583">
                  <c:v>1903</c:v>
                </c:pt>
                <c:pt idx="584">
                  <c:v>1903</c:v>
                </c:pt>
                <c:pt idx="585">
                  <c:v>1903</c:v>
                </c:pt>
                <c:pt idx="586">
                  <c:v>1903</c:v>
                </c:pt>
                <c:pt idx="587">
                  <c:v>1903</c:v>
                </c:pt>
                <c:pt idx="588">
                  <c:v>1904</c:v>
                </c:pt>
                <c:pt idx="589">
                  <c:v>1904</c:v>
                </c:pt>
                <c:pt idx="590">
                  <c:v>1904</c:v>
                </c:pt>
                <c:pt idx="591">
                  <c:v>1904</c:v>
                </c:pt>
                <c:pt idx="592">
                  <c:v>1904</c:v>
                </c:pt>
                <c:pt idx="593">
                  <c:v>1904</c:v>
                </c:pt>
                <c:pt idx="594">
                  <c:v>1904</c:v>
                </c:pt>
                <c:pt idx="595">
                  <c:v>1904</c:v>
                </c:pt>
                <c:pt idx="596">
                  <c:v>1904</c:v>
                </c:pt>
                <c:pt idx="597">
                  <c:v>1904</c:v>
                </c:pt>
                <c:pt idx="598">
                  <c:v>1904</c:v>
                </c:pt>
                <c:pt idx="599">
                  <c:v>1904</c:v>
                </c:pt>
                <c:pt idx="600">
                  <c:v>1905</c:v>
                </c:pt>
                <c:pt idx="601">
                  <c:v>1905</c:v>
                </c:pt>
                <c:pt idx="602">
                  <c:v>1905</c:v>
                </c:pt>
                <c:pt idx="603">
                  <c:v>1905</c:v>
                </c:pt>
                <c:pt idx="604">
                  <c:v>1905</c:v>
                </c:pt>
                <c:pt idx="605">
                  <c:v>1905</c:v>
                </c:pt>
                <c:pt idx="606">
                  <c:v>1905</c:v>
                </c:pt>
                <c:pt idx="607">
                  <c:v>1905</c:v>
                </c:pt>
                <c:pt idx="608">
                  <c:v>1905</c:v>
                </c:pt>
                <c:pt idx="609">
                  <c:v>1905</c:v>
                </c:pt>
                <c:pt idx="610">
                  <c:v>1905</c:v>
                </c:pt>
                <c:pt idx="611">
                  <c:v>1905</c:v>
                </c:pt>
                <c:pt idx="612">
                  <c:v>1906</c:v>
                </c:pt>
                <c:pt idx="613">
                  <c:v>1906</c:v>
                </c:pt>
                <c:pt idx="614">
                  <c:v>1906</c:v>
                </c:pt>
                <c:pt idx="615">
                  <c:v>1906</c:v>
                </c:pt>
                <c:pt idx="616">
                  <c:v>1906</c:v>
                </c:pt>
                <c:pt idx="617">
                  <c:v>1906</c:v>
                </c:pt>
                <c:pt idx="618">
                  <c:v>1906</c:v>
                </c:pt>
                <c:pt idx="619">
                  <c:v>1906</c:v>
                </c:pt>
                <c:pt idx="620">
                  <c:v>1906</c:v>
                </c:pt>
                <c:pt idx="621">
                  <c:v>1906</c:v>
                </c:pt>
                <c:pt idx="622">
                  <c:v>1906</c:v>
                </c:pt>
                <c:pt idx="623">
                  <c:v>1906</c:v>
                </c:pt>
                <c:pt idx="624">
                  <c:v>1907</c:v>
                </c:pt>
                <c:pt idx="625">
                  <c:v>1907</c:v>
                </c:pt>
                <c:pt idx="626">
                  <c:v>1907</c:v>
                </c:pt>
                <c:pt idx="627">
                  <c:v>1907</c:v>
                </c:pt>
                <c:pt idx="628">
                  <c:v>1907</c:v>
                </c:pt>
                <c:pt idx="629">
                  <c:v>1907</c:v>
                </c:pt>
                <c:pt idx="630">
                  <c:v>1907</c:v>
                </c:pt>
                <c:pt idx="631">
                  <c:v>1907</c:v>
                </c:pt>
                <c:pt idx="632">
                  <c:v>1907</c:v>
                </c:pt>
                <c:pt idx="633">
                  <c:v>1907</c:v>
                </c:pt>
                <c:pt idx="634">
                  <c:v>1907</c:v>
                </c:pt>
                <c:pt idx="635">
                  <c:v>1907</c:v>
                </c:pt>
                <c:pt idx="636">
                  <c:v>1908</c:v>
                </c:pt>
                <c:pt idx="637">
                  <c:v>1908</c:v>
                </c:pt>
                <c:pt idx="638">
                  <c:v>1908</c:v>
                </c:pt>
                <c:pt idx="639">
                  <c:v>1908</c:v>
                </c:pt>
                <c:pt idx="640">
                  <c:v>1908</c:v>
                </c:pt>
                <c:pt idx="641">
                  <c:v>1908</c:v>
                </c:pt>
                <c:pt idx="642">
                  <c:v>1908</c:v>
                </c:pt>
                <c:pt idx="643">
                  <c:v>1908</c:v>
                </c:pt>
                <c:pt idx="644">
                  <c:v>1908</c:v>
                </c:pt>
                <c:pt idx="645">
                  <c:v>1908</c:v>
                </c:pt>
                <c:pt idx="646">
                  <c:v>1908</c:v>
                </c:pt>
                <c:pt idx="647">
                  <c:v>1908</c:v>
                </c:pt>
                <c:pt idx="648">
                  <c:v>1909</c:v>
                </c:pt>
                <c:pt idx="649">
                  <c:v>1909</c:v>
                </c:pt>
                <c:pt idx="650">
                  <c:v>1909</c:v>
                </c:pt>
                <c:pt idx="651">
                  <c:v>1909</c:v>
                </c:pt>
                <c:pt idx="652">
                  <c:v>1909</c:v>
                </c:pt>
                <c:pt idx="653">
                  <c:v>1909</c:v>
                </c:pt>
                <c:pt idx="654">
                  <c:v>1909</c:v>
                </c:pt>
                <c:pt idx="655">
                  <c:v>1909</c:v>
                </c:pt>
                <c:pt idx="656">
                  <c:v>1909</c:v>
                </c:pt>
                <c:pt idx="657">
                  <c:v>1909</c:v>
                </c:pt>
                <c:pt idx="658">
                  <c:v>1909</c:v>
                </c:pt>
                <c:pt idx="659">
                  <c:v>1909</c:v>
                </c:pt>
                <c:pt idx="660">
                  <c:v>1910</c:v>
                </c:pt>
                <c:pt idx="661">
                  <c:v>1910</c:v>
                </c:pt>
                <c:pt idx="662">
                  <c:v>1910</c:v>
                </c:pt>
                <c:pt idx="663">
                  <c:v>1910</c:v>
                </c:pt>
                <c:pt idx="664">
                  <c:v>1910</c:v>
                </c:pt>
                <c:pt idx="665">
                  <c:v>1910</c:v>
                </c:pt>
                <c:pt idx="666">
                  <c:v>1910</c:v>
                </c:pt>
                <c:pt idx="667">
                  <c:v>1910</c:v>
                </c:pt>
                <c:pt idx="668">
                  <c:v>1910</c:v>
                </c:pt>
                <c:pt idx="669">
                  <c:v>1910</c:v>
                </c:pt>
                <c:pt idx="670">
                  <c:v>1910</c:v>
                </c:pt>
                <c:pt idx="671">
                  <c:v>1910</c:v>
                </c:pt>
                <c:pt idx="672">
                  <c:v>1911</c:v>
                </c:pt>
                <c:pt idx="673">
                  <c:v>1911</c:v>
                </c:pt>
                <c:pt idx="674">
                  <c:v>1911</c:v>
                </c:pt>
                <c:pt idx="675">
                  <c:v>1911</c:v>
                </c:pt>
                <c:pt idx="676">
                  <c:v>1911</c:v>
                </c:pt>
                <c:pt idx="677">
                  <c:v>1911</c:v>
                </c:pt>
                <c:pt idx="678">
                  <c:v>1911</c:v>
                </c:pt>
                <c:pt idx="679">
                  <c:v>1911</c:v>
                </c:pt>
                <c:pt idx="680">
                  <c:v>1911</c:v>
                </c:pt>
                <c:pt idx="681">
                  <c:v>1911</c:v>
                </c:pt>
                <c:pt idx="682">
                  <c:v>1911</c:v>
                </c:pt>
                <c:pt idx="683">
                  <c:v>1911</c:v>
                </c:pt>
                <c:pt idx="684">
                  <c:v>1912</c:v>
                </c:pt>
                <c:pt idx="685">
                  <c:v>1912</c:v>
                </c:pt>
                <c:pt idx="686">
                  <c:v>1912</c:v>
                </c:pt>
                <c:pt idx="687">
                  <c:v>1912</c:v>
                </c:pt>
                <c:pt idx="688">
                  <c:v>1912</c:v>
                </c:pt>
                <c:pt idx="689">
                  <c:v>1912</c:v>
                </c:pt>
                <c:pt idx="690">
                  <c:v>1912</c:v>
                </c:pt>
                <c:pt idx="691">
                  <c:v>1912</c:v>
                </c:pt>
                <c:pt idx="692">
                  <c:v>1912</c:v>
                </c:pt>
                <c:pt idx="693">
                  <c:v>1912</c:v>
                </c:pt>
                <c:pt idx="694">
                  <c:v>1912</c:v>
                </c:pt>
                <c:pt idx="695">
                  <c:v>1912</c:v>
                </c:pt>
                <c:pt idx="696">
                  <c:v>1913</c:v>
                </c:pt>
                <c:pt idx="697">
                  <c:v>1913</c:v>
                </c:pt>
                <c:pt idx="698">
                  <c:v>1913</c:v>
                </c:pt>
                <c:pt idx="699">
                  <c:v>1913</c:v>
                </c:pt>
                <c:pt idx="700">
                  <c:v>1913</c:v>
                </c:pt>
                <c:pt idx="701">
                  <c:v>1913</c:v>
                </c:pt>
                <c:pt idx="702">
                  <c:v>1913</c:v>
                </c:pt>
                <c:pt idx="703">
                  <c:v>1913</c:v>
                </c:pt>
                <c:pt idx="704">
                  <c:v>1913</c:v>
                </c:pt>
                <c:pt idx="705">
                  <c:v>1913</c:v>
                </c:pt>
                <c:pt idx="706">
                  <c:v>1913</c:v>
                </c:pt>
                <c:pt idx="707">
                  <c:v>1913</c:v>
                </c:pt>
                <c:pt idx="708">
                  <c:v>1914</c:v>
                </c:pt>
                <c:pt idx="709">
                  <c:v>1914</c:v>
                </c:pt>
                <c:pt idx="710">
                  <c:v>1914</c:v>
                </c:pt>
                <c:pt idx="711">
                  <c:v>1914</c:v>
                </c:pt>
                <c:pt idx="712">
                  <c:v>1914</c:v>
                </c:pt>
                <c:pt idx="713">
                  <c:v>1914</c:v>
                </c:pt>
                <c:pt idx="714">
                  <c:v>1914</c:v>
                </c:pt>
                <c:pt idx="715">
                  <c:v>1914</c:v>
                </c:pt>
                <c:pt idx="716">
                  <c:v>1914</c:v>
                </c:pt>
                <c:pt idx="717">
                  <c:v>1914</c:v>
                </c:pt>
                <c:pt idx="718">
                  <c:v>1914</c:v>
                </c:pt>
                <c:pt idx="719">
                  <c:v>1914</c:v>
                </c:pt>
                <c:pt idx="720">
                  <c:v>1915</c:v>
                </c:pt>
                <c:pt idx="721">
                  <c:v>1915</c:v>
                </c:pt>
                <c:pt idx="722">
                  <c:v>1915</c:v>
                </c:pt>
                <c:pt idx="723">
                  <c:v>1915</c:v>
                </c:pt>
                <c:pt idx="724">
                  <c:v>1915</c:v>
                </c:pt>
                <c:pt idx="725">
                  <c:v>1915</c:v>
                </c:pt>
                <c:pt idx="726">
                  <c:v>1915</c:v>
                </c:pt>
                <c:pt idx="727">
                  <c:v>1915</c:v>
                </c:pt>
                <c:pt idx="728">
                  <c:v>1915</c:v>
                </c:pt>
                <c:pt idx="729">
                  <c:v>1915</c:v>
                </c:pt>
                <c:pt idx="730">
                  <c:v>1915</c:v>
                </c:pt>
                <c:pt idx="731">
                  <c:v>1915</c:v>
                </c:pt>
                <c:pt idx="732">
                  <c:v>1916</c:v>
                </c:pt>
                <c:pt idx="733">
                  <c:v>1916</c:v>
                </c:pt>
                <c:pt idx="734">
                  <c:v>1916</c:v>
                </c:pt>
                <c:pt idx="735">
                  <c:v>1916</c:v>
                </c:pt>
                <c:pt idx="736">
                  <c:v>1916</c:v>
                </c:pt>
                <c:pt idx="737">
                  <c:v>1916</c:v>
                </c:pt>
                <c:pt idx="738">
                  <c:v>1916</c:v>
                </c:pt>
                <c:pt idx="739">
                  <c:v>1916</c:v>
                </c:pt>
                <c:pt idx="740">
                  <c:v>1916</c:v>
                </c:pt>
                <c:pt idx="741">
                  <c:v>1916</c:v>
                </c:pt>
                <c:pt idx="742">
                  <c:v>1916</c:v>
                </c:pt>
                <c:pt idx="743">
                  <c:v>1916</c:v>
                </c:pt>
                <c:pt idx="744">
                  <c:v>1917</c:v>
                </c:pt>
                <c:pt idx="745">
                  <c:v>1917</c:v>
                </c:pt>
                <c:pt idx="746">
                  <c:v>1917</c:v>
                </c:pt>
                <c:pt idx="747">
                  <c:v>1917</c:v>
                </c:pt>
                <c:pt idx="748">
                  <c:v>1917</c:v>
                </c:pt>
                <c:pt idx="749">
                  <c:v>1917</c:v>
                </c:pt>
                <c:pt idx="750">
                  <c:v>1917</c:v>
                </c:pt>
                <c:pt idx="751">
                  <c:v>1917</c:v>
                </c:pt>
                <c:pt idx="752">
                  <c:v>1917</c:v>
                </c:pt>
                <c:pt idx="753">
                  <c:v>1917</c:v>
                </c:pt>
                <c:pt idx="754">
                  <c:v>1917</c:v>
                </c:pt>
                <c:pt idx="755">
                  <c:v>1917</c:v>
                </c:pt>
                <c:pt idx="756">
                  <c:v>1918</c:v>
                </c:pt>
                <c:pt idx="757">
                  <c:v>1918</c:v>
                </c:pt>
                <c:pt idx="758">
                  <c:v>1918</c:v>
                </c:pt>
                <c:pt idx="759">
                  <c:v>1918</c:v>
                </c:pt>
                <c:pt idx="760">
                  <c:v>1918</c:v>
                </c:pt>
                <c:pt idx="761">
                  <c:v>1918</c:v>
                </c:pt>
                <c:pt idx="762">
                  <c:v>1918</c:v>
                </c:pt>
                <c:pt idx="763">
                  <c:v>1918</c:v>
                </c:pt>
                <c:pt idx="764">
                  <c:v>1918</c:v>
                </c:pt>
                <c:pt idx="765">
                  <c:v>1918</c:v>
                </c:pt>
                <c:pt idx="766">
                  <c:v>1918</c:v>
                </c:pt>
                <c:pt idx="767">
                  <c:v>1918</c:v>
                </c:pt>
                <c:pt idx="768">
                  <c:v>1919</c:v>
                </c:pt>
                <c:pt idx="769">
                  <c:v>1919</c:v>
                </c:pt>
                <c:pt idx="770">
                  <c:v>1919</c:v>
                </c:pt>
                <c:pt idx="771">
                  <c:v>1919</c:v>
                </c:pt>
                <c:pt idx="772">
                  <c:v>1919</c:v>
                </c:pt>
                <c:pt idx="773">
                  <c:v>1919</c:v>
                </c:pt>
                <c:pt idx="774">
                  <c:v>1919</c:v>
                </c:pt>
                <c:pt idx="775">
                  <c:v>1919</c:v>
                </c:pt>
                <c:pt idx="776">
                  <c:v>1919</c:v>
                </c:pt>
                <c:pt idx="777">
                  <c:v>1919</c:v>
                </c:pt>
                <c:pt idx="778">
                  <c:v>1919</c:v>
                </c:pt>
                <c:pt idx="779">
                  <c:v>1919</c:v>
                </c:pt>
                <c:pt idx="780">
                  <c:v>1920</c:v>
                </c:pt>
                <c:pt idx="781">
                  <c:v>1920</c:v>
                </c:pt>
                <c:pt idx="782">
                  <c:v>1920</c:v>
                </c:pt>
                <c:pt idx="783">
                  <c:v>1920</c:v>
                </c:pt>
                <c:pt idx="784">
                  <c:v>1920</c:v>
                </c:pt>
                <c:pt idx="785">
                  <c:v>1920</c:v>
                </c:pt>
                <c:pt idx="786">
                  <c:v>1920</c:v>
                </c:pt>
                <c:pt idx="787">
                  <c:v>1920</c:v>
                </c:pt>
                <c:pt idx="788">
                  <c:v>1920</c:v>
                </c:pt>
                <c:pt idx="789">
                  <c:v>1920</c:v>
                </c:pt>
                <c:pt idx="790">
                  <c:v>1920</c:v>
                </c:pt>
                <c:pt idx="791">
                  <c:v>1920</c:v>
                </c:pt>
                <c:pt idx="792">
                  <c:v>1921</c:v>
                </c:pt>
                <c:pt idx="793">
                  <c:v>1921</c:v>
                </c:pt>
                <c:pt idx="794">
                  <c:v>1921</c:v>
                </c:pt>
                <c:pt idx="795">
                  <c:v>1921</c:v>
                </c:pt>
                <c:pt idx="796">
                  <c:v>1921</c:v>
                </c:pt>
                <c:pt idx="797">
                  <c:v>1921</c:v>
                </c:pt>
                <c:pt idx="798">
                  <c:v>1921</c:v>
                </c:pt>
                <c:pt idx="799">
                  <c:v>1921</c:v>
                </c:pt>
                <c:pt idx="800">
                  <c:v>1921</c:v>
                </c:pt>
                <c:pt idx="801">
                  <c:v>1921</c:v>
                </c:pt>
                <c:pt idx="802">
                  <c:v>1921</c:v>
                </c:pt>
                <c:pt idx="803">
                  <c:v>1921</c:v>
                </c:pt>
                <c:pt idx="804">
                  <c:v>1922</c:v>
                </c:pt>
                <c:pt idx="805">
                  <c:v>1922</c:v>
                </c:pt>
                <c:pt idx="806">
                  <c:v>1922</c:v>
                </c:pt>
                <c:pt idx="807">
                  <c:v>1922</c:v>
                </c:pt>
                <c:pt idx="808">
                  <c:v>1922</c:v>
                </c:pt>
                <c:pt idx="809">
                  <c:v>1922</c:v>
                </c:pt>
                <c:pt idx="810">
                  <c:v>1922</c:v>
                </c:pt>
                <c:pt idx="811">
                  <c:v>1922</c:v>
                </c:pt>
                <c:pt idx="812">
                  <c:v>1922</c:v>
                </c:pt>
                <c:pt idx="813">
                  <c:v>1922</c:v>
                </c:pt>
                <c:pt idx="814">
                  <c:v>1922</c:v>
                </c:pt>
                <c:pt idx="815">
                  <c:v>1922</c:v>
                </c:pt>
                <c:pt idx="816">
                  <c:v>1923</c:v>
                </c:pt>
                <c:pt idx="817">
                  <c:v>1923</c:v>
                </c:pt>
                <c:pt idx="818">
                  <c:v>1923</c:v>
                </c:pt>
                <c:pt idx="819">
                  <c:v>1923</c:v>
                </c:pt>
                <c:pt idx="820">
                  <c:v>1923</c:v>
                </c:pt>
                <c:pt idx="821">
                  <c:v>1923</c:v>
                </c:pt>
                <c:pt idx="822">
                  <c:v>1923</c:v>
                </c:pt>
                <c:pt idx="823">
                  <c:v>1923</c:v>
                </c:pt>
                <c:pt idx="824">
                  <c:v>1923</c:v>
                </c:pt>
                <c:pt idx="825">
                  <c:v>1923</c:v>
                </c:pt>
                <c:pt idx="826">
                  <c:v>1923</c:v>
                </c:pt>
                <c:pt idx="827">
                  <c:v>1923</c:v>
                </c:pt>
                <c:pt idx="828">
                  <c:v>1924</c:v>
                </c:pt>
                <c:pt idx="829">
                  <c:v>1924</c:v>
                </c:pt>
                <c:pt idx="830">
                  <c:v>1924</c:v>
                </c:pt>
                <c:pt idx="831">
                  <c:v>1924</c:v>
                </c:pt>
                <c:pt idx="832">
                  <c:v>1924</c:v>
                </c:pt>
                <c:pt idx="833">
                  <c:v>1924</c:v>
                </c:pt>
                <c:pt idx="834">
                  <c:v>1924</c:v>
                </c:pt>
                <c:pt idx="835">
                  <c:v>1924</c:v>
                </c:pt>
                <c:pt idx="836">
                  <c:v>1924</c:v>
                </c:pt>
                <c:pt idx="837">
                  <c:v>1924</c:v>
                </c:pt>
                <c:pt idx="838">
                  <c:v>1924</c:v>
                </c:pt>
                <c:pt idx="839">
                  <c:v>1924</c:v>
                </c:pt>
                <c:pt idx="840">
                  <c:v>1925</c:v>
                </c:pt>
                <c:pt idx="841">
                  <c:v>1925</c:v>
                </c:pt>
                <c:pt idx="842">
                  <c:v>1925</c:v>
                </c:pt>
                <c:pt idx="843">
                  <c:v>1925</c:v>
                </c:pt>
                <c:pt idx="844">
                  <c:v>1925</c:v>
                </c:pt>
                <c:pt idx="845">
                  <c:v>1925</c:v>
                </c:pt>
                <c:pt idx="846">
                  <c:v>1925</c:v>
                </c:pt>
                <c:pt idx="847">
                  <c:v>1925</c:v>
                </c:pt>
                <c:pt idx="848">
                  <c:v>1925</c:v>
                </c:pt>
                <c:pt idx="849">
                  <c:v>1925</c:v>
                </c:pt>
                <c:pt idx="850">
                  <c:v>1925</c:v>
                </c:pt>
                <c:pt idx="851">
                  <c:v>1925</c:v>
                </c:pt>
                <c:pt idx="852">
                  <c:v>1926</c:v>
                </c:pt>
                <c:pt idx="853">
                  <c:v>1926</c:v>
                </c:pt>
                <c:pt idx="854">
                  <c:v>1926</c:v>
                </c:pt>
                <c:pt idx="855">
                  <c:v>1926</c:v>
                </c:pt>
                <c:pt idx="856">
                  <c:v>1926</c:v>
                </c:pt>
                <c:pt idx="857">
                  <c:v>1926</c:v>
                </c:pt>
                <c:pt idx="858">
                  <c:v>1926</c:v>
                </c:pt>
                <c:pt idx="859">
                  <c:v>1926</c:v>
                </c:pt>
                <c:pt idx="860">
                  <c:v>1926</c:v>
                </c:pt>
                <c:pt idx="861">
                  <c:v>1926</c:v>
                </c:pt>
                <c:pt idx="862">
                  <c:v>1926</c:v>
                </c:pt>
                <c:pt idx="863">
                  <c:v>1926</c:v>
                </c:pt>
                <c:pt idx="864">
                  <c:v>1927</c:v>
                </c:pt>
                <c:pt idx="865">
                  <c:v>1927</c:v>
                </c:pt>
                <c:pt idx="866">
                  <c:v>1927</c:v>
                </c:pt>
                <c:pt idx="867">
                  <c:v>1927</c:v>
                </c:pt>
                <c:pt idx="868">
                  <c:v>1927</c:v>
                </c:pt>
                <c:pt idx="869">
                  <c:v>1927</c:v>
                </c:pt>
                <c:pt idx="870">
                  <c:v>1927</c:v>
                </c:pt>
                <c:pt idx="871">
                  <c:v>1927</c:v>
                </c:pt>
                <c:pt idx="872">
                  <c:v>1927</c:v>
                </c:pt>
                <c:pt idx="873">
                  <c:v>1927</c:v>
                </c:pt>
                <c:pt idx="874">
                  <c:v>1927</c:v>
                </c:pt>
                <c:pt idx="875">
                  <c:v>1927</c:v>
                </c:pt>
                <c:pt idx="876">
                  <c:v>1928</c:v>
                </c:pt>
                <c:pt idx="877">
                  <c:v>1928</c:v>
                </c:pt>
                <c:pt idx="878">
                  <c:v>1928</c:v>
                </c:pt>
                <c:pt idx="879">
                  <c:v>1928</c:v>
                </c:pt>
                <c:pt idx="880">
                  <c:v>1928</c:v>
                </c:pt>
                <c:pt idx="881">
                  <c:v>1928</c:v>
                </c:pt>
                <c:pt idx="882">
                  <c:v>1928</c:v>
                </c:pt>
                <c:pt idx="883">
                  <c:v>1928</c:v>
                </c:pt>
                <c:pt idx="884">
                  <c:v>1928</c:v>
                </c:pt>
                <c:pt idx="885">
                  <c:v>1928</c:v>
                </c:pt>
                <c:pt idx="886">
                  <c:v>1928</c:v>
                </c:pt>
                <c:pt idx="887">
                  <c:v>1928</c:v>
                </c:pt>
                <c:pt idx="888">
                  <c:v>1929</c:v>
                </c:pt>
                <c:pt idx="889">
                  <c:v>1929</c:v>
                </c:pt>
                <c:pt idx="890">
                  <c:v>1929</c:v>
                </c:pt>
                <c:pt idx="891">
                  <c:v>1929</c:v>
                </c:pt>
                <c:pt idx="892">
                  <c:v>1929</c:v>
                </c:pt>
                <c:pt idx="893">
                  <c:v>1929</c:v>
                </c:pt>
                <c:pt idx="894">
                  <c:v>1929</c:v>
                </c:pt>
                <c:pt idx="895">
                  <c:v>1929</c:v>
                </c:pt>
                <c:pt idx="896">
                  <c:v>1929</c:v>
                </c:pt>
                <c:pt idx="897">
                  <c:v>1929</c:v>
                </c:pt>
                <c:pt idx="898">
                  <c:v>1929</c:v>
                </c:pt>
                <c:pt idx="899">
                  <c:v>1929</c:v>
                </c:pt>
                <c:pt idx="900">
                  <c:v>1930</c:v>
                </c:pt>
                <c:pt idx="901">
                  <c:v>1930</c:v>
                </c:pt>
                <c:pt idx="902">
                  <c:v>1930</c:v>
                </c:pt>
                <c:pt idx="903">
                  <c:v>1930</c:v>
                </c:pt>
                <c:pt idx="904">
                  <c:v>1930</c:v>
                </c:pt>
                <c:pt idx="905">
                  <c:v>1930</c:v>
                </c:pt>
                <c:pt idx="906">
                  <c:v>1930</c:v>
                </c:pt>
                <c:pt idx="907">
                  <c:v>1930</c:v>
                </c:pt>
                <c:pt idx="908">
                  <c:v>1930</c:v>
                </c:pt>
                <c:pt idx="909">
                  <c:v>1930</c:v>
                </c:pt>
                <c:pt idx="910">
                  <c:v>1930</c:v>
                </c:pt>
                <c:pt idx="911">
                  <c:v>1930</c:v>
                </c:pt>
                <c:pt idx="912">
                  <c:v>1931</c:v>
                </c:pt>
                <c:pt idx="913">
                  <c:v>1931</c:v>
                </c:pt>
                <c:pt idx="914">
                  <c:v>1931</c:v>
                </c:pt>
                <c:pt idx="915">
                  <c:v>1931</c:v>
                </c:pt>
                <c:pt idx="916">
                  <c:v>1931</c:v>
                </c:pt>
                <c:pt idx="917">
                  <c:v>1931</c:v>
                </c:pt>
                <c:pt idx="918">
                  <c:v>1931</c:v>
                </c:pt>
                <c:pt idx="919">
                  <c:v>1931</c:v>
                </c:pt>
                <c:pt idx="920">
                  <c:v>1931</c:v>
                </c:pt>
                <c:pt idx="921">
                  <c:v>1931</c:v>
                </c:pt>
                <c:pt idx="922">
                  <c:v>1931</c:v>
                </c:pt>
                <c:pt idx="923">
                  <c:v>1931</c:v>
                </c:pt>
                <c:pt idx="924">
                  <c:v>1932</c:v>
                </c:pt>
                <c:pt idx="925">
                  <c:v>1932</c:v>
                </c:pt>
                <c:pt idx="926">
                  <c:v>1932</c:v>
                </c:pt>
                <c:pt idx="927">
                  <c:v>1932</c:v>
                </c:pt>
                <c:pt idx="928">
                  <c:v>1932</c:v>
                </c:pt>
                <c:pt idx="929">
                  <c:v>1932</c:v>
                </c:pt>
                <c:pt idx="930">
                  <c:v>1932</c:v>
                </c:pt>
                <c:pt idx="931">
                  <c:v>1932</c:v>
                </c:pt>
                <c:pt idx="932">
                  <c:v>1932</c:v>
                </c:pt>
                <c:pt idx="933">
                  <c:v>1932</c:v>
                </c:pt>
                <c:pt idx="934">
                  <c:v>1932</c:v>
                </c:pt>
                <c:pt idx="935">
                  <c:v>1932</c:v>
                </c:pt>
                <c:pt idx="936">
                  <c:v>1933</c:v>
                </c:pt>
                <c:pt idx="937">
                  <c:v>1933</c:v>
                </c:pt>
                <c:pt idx="938">
                  <c:v>1933</c:v>
                </c:pt>
                <c:pt idx="939">
                  <c:v>1933</c:v>
                </c:pt>
                <c:pt idx="940">
                  <c:v>1933</c:v>
                </c:pt>
                <c:pt idx="941">
                  <c:v>1933</c:v>
                </c:pt>
                <c:pt idx="942">
                  <c:v>1933</c:v>
                </c:pt>
                <c:pt idx="943">
                  <c:v>1933</c:v>
                </c:pt>
                <c:pt idx="944">
                  <c:v>1933</c:v>
                </c:pt>
                <c:pt idx="945">
                  <c:v>1933</c:v>
                </c:pt>
                <c:pt idx="946">
                  <c:v>1933</c:v>
                </c:pt>
                <c:pt idx="947">
                  <c:v>1933</c:v>
                </c:pt>
                <c:pt idx="948">
                  <c:v>1934</c:v>
                </c:pt>
                <c:pt idx="949">
                  <c:v>1934</c:v>
                </c:pt>
                <c:pt idx="950">
                  <c:v>1934</c:v>
                </c:pt>
                <c:pt idx="951">
                  <c:v>1934</c:v>
                </c:pt>
                <c:pt idx="952">
                  <c:v>1934</c:v>
                </c:pt>
                <c:pt idx="953">
                  <c:v>1934</c:v>
                </c:pt>
                <c:pt idx="954">
                  <c:v>1934</c:v>
                </c:pt>
                <c:pt idx="955">
                  <c:v>1934</c:v>
                </c:pt>
                <c:pt idx="956">
                  <c:v>1934</c:v>
                </c:pt>
                <c:pt idx="957">
                  <c:v>1934</c:v>
                </c:pt>
                <c:pt idx="958">
                  <c:v>1934</c:v>
                </c:pt>
                <c:pt idx="959">
                  <c:v>1934</c:v>
                </c:pt>
                <c:pt idx="960">
                  <c:v>1935</c:v>
                </c:pt>
                <c:pt idx="961">
                  <c:v>1935</c:v>
                </c:pt>
                <c:pt idx="962">
                  <c:v>1935</c:v>
                </c:pt>
                <c:pt idx="963">
                  <c:v>1935</c:v>
                </c:pt>
                <c:pt idx="964">
                  <c:v>1935</c:v>
                </c:pt>
                <c:pt idx="965">
                  <c:v>1935</c:v>
                </c:pt>
                <c:pt idx="966">
                  <c:v>1935</c:v>
                </c:pt>
                <c:pt idx="967">
                  <c:v>1935</c:v>
                </c:pt>
                <c:pt idx="968">
                  <c:v>1935</c:v>
                </c:pt>
                <c:pt idx="969">
                  <c:v>1935</c:v>
                </c:pt>
                <c:pt idx="970">
                  <c:v>1935</c:v>
                </c:pt>
                <c:pt idx="971">
                  <c:v>1935</c:v>
                </c:pt>
                <c:pt idx="972">
                  <c:v>1936</c:v>
                </c:pt>
                <c:pt idx="973">
                  <c:v>1936</c:v>
                </c:pt>
                <c:pt idx="974">
                  <c:v>1936</c:v>
                </c:pt>
                <c:pt idx="975">
                  <c:v>1936</c:v>
                </c:pt>
                <c:pt idx="976">
                  <c:v>1936</c:v>
                </c:pt>
                <c:pt idx="977">
                  <c:v>1936</c:v>
                </c:pt>
                <c:pt idx="978">
                  <c:v>1936</c:v>
                </c:pt>
                <c:pt idx="979">
                  <c:v>1936</c:v>
                </c:pt>
                <c:pt idx="980">
                  <c:v>1936</c:v>
                </c:pt>
                <c:pt idx="981">
                  <c:v>1936</c:v>
                </c:pt>
                <c:pt idx="982">
                  <c:v>1936</c:v>
                </c:pt>
                <c:pt idx="983">
                  <c:v>1936</c:v>
                </c:pt>
                <c:pt idx="984">
                  <c:v>1937</c:v>
                </c:pt>
                <c:pt idx="985">
                  <c:v>1937</c:v>
                </c:pt>
                <c:pt idx="986">
                  <c:v>1937</c:v>
                </c:pt>
                <c:pt idx="987">
                  <c:v>1937</c:v>
                </c:pt>
                <c:pt idx="988">
                  <c:v>1937</c:v>
                </c:pt>
                <c:pt idx="989">
                  <c:v>1937</c:v>
                </c:pt>
                <c:pt idx="990">
                  <c:v>1937</c:v>
                </c:pt>
                <c:pt idx="991">
                  <c:v>1937</c:v>
                </c:pt>
                <c:pt idx="992">
                  <c:v>1937</c:v>
                </c:pt>
                <c:pt idx="993">
                  <c:v>1937</c:v>
                </c:pt>
                <c:pt idx="994">
                  <c:v>1937</c:v>
                </c:pt>
                <c:pt idx="995">
                  <c:v>1937</c:v>
                </c:pt>
                <c:pt idx="996">
                  <c:v>1938</c:v>
                </c:pt>
                <c:pt idx="997">
                  <c:v>1938</c:v>
                </c:pt>
                <c:pt idx="998">
                  <c:v>1938</c:v>
                </c:pt>
                <c:pt idx="999">
                  <c:v>1938</c:v>
                </c:pt>
                <c:pt idx="1000">
                  <c:v>1938</c:v>
                </c:pt>
                <c:pt idx="1001">
                  <c:v>1938</c:v>
                </c:pt>
                <c:pt idx="1002">
                  <c:v>1938</c:v>
                </c:pt>
                <c:pt idx="1003">
                  <c:v>1938</c:v>
                </c:pt>
                <c:pt idx="1004">
                  <c:v>1938</c:v>
                </c:pt>
                <c:pt idx="1005">
                  <c:v>1938</c:v>
                </c:pt>
                <c:pt idx="1006">
                  <c:v>1938</c:v>
                </c:pt>
                <c:pt idx="1007">
                  <c:v>1938</c:v>
                </c:pt>
                <c:pt idx="1008">
                  <c:v>1939</c:v>
                </c:pt>
                <c:pt idx="1009">
                  <c:v>1939</c:v>
                </c:pt>
                <c:pt idx="1010">
                  <c:v>1939</c:v>
                </c:pt>
                <c:pt idx="1011">
                  <c:v>1939</c:v>
                </c:pt>
                <c:pt idx="1012">
                  <c:v>1939</c:v>
                </c:pt>
                <c:pt idx="1013">
                  <c:v>1939</c:v>
                </c:pt>
                <c:pt idx="1014">
                  <c:v>1939</c:v>
                </c:pt>
                <c:pt idx="1015">
                  <c:v>1939</c:v>
                </c:pt>
                <c:pt idx="1016">
                  <c:v>1939</c:v>
                </c:pt>
                <c:pt idx="1017">
                  <c:v>1939</c:v>
                </c:pt>
                <c:pt idx="1018">
                  <c:v>1939</c:v>
                </c:pt>
                <c:pt idx="1019">
                  <c:v>1939</c:v>
                </c:pt>
                <c:pt idx="1020">
                  <c:v>1940</c:v>
                </c:pt>
                <c:pt idx="1021">
                  <c:v>1940</c:v>
                </c:pt>
                <c:pt idx="1022">
                  <c:v>1940</c:v>
                </c:pt>
                <c:pt idx="1023">
                  <c:v>1940</c:v>
                </c:pt>
                <c:pt idx="1024">
                  <c:v>1940</c:v>
                </c:pt>
                <c:pt idx="1025">
                  <c:v>1940</c:v>
                </c:pt>
                <c:pt idx="1026">
                  <c:v>1940</c:v>
                </c:pt>
                <c:pt idx="1027">
                  <c:v>1940</c:v>
                </c:pt>
                <c:pt idx="1028">
                  <c:v>1940</c:v>
                </c:pt>
                <c:pt idx="1029">
                  <c:v>1940</c:v>
                </c:pt>
                <c:pt idx="1030">
                  <c:v>1940</c:v>
                </c:pt>
                <c:pt idx="1031">
                  <c:v>1940</c:v>
                </c:pt>
                <c:pt idx="1032">
                  <c:v>1941</c:v>
                </c:pt>
                <c:pt idx="1033">
                  <c:v>1941</c:v>
                </c:pt>
                <c:pt idx="1034">
                  <c:v>1941</c:v>
                </c:pt>
                <c:pt idx="1035">
                  <c:v>1941</c:v>
                </c:pt>
                <c:pt idx="1036">
                  <c:v>1941</c:v>
                </c:pt>
                <c:pt idx="1037">
                  <c:v>1941</c:v>
                </c:pt>
                <c:pt idx="1038">
                  <c:v>1941</c:v>
                </c:pt>
                <c:pt idx="1039">
                  <c:v>1941</c:v>
                </c:pt>
                <c:pt idx="1040">
                  <c:v>1941</c:v>
                </c:pt>
                <c:pt idx="1041">
                  <c:v>1941</c:v>
                </c:pt>
                <c:pt idx="1042">
                  <c:v>1941</c:v>
                </c:pt>
                <c:pt idx="1043">
                  <c:v>1941</c:v>
                </c:pt>
                <c:pt idx="1044">
                  <c:v>1942</c:v>
                </c:pt>
                <c:pt idx="1045">
                  <c:v>1942</c:v>
                </c:pt>
                <c:pt idx="1046">
                  <c:v>1942</c:v>
                </c:pt>
                <c:pt idx="1047">
                  <c:v>1942</c:v>
                </c:pt>
                <c:pt idx="1048">
                  <c:v>1942</c:v>
                </c:pt>
                <c:pt idx="1049">
                  <c:v>1942</c:v>
                </c:pt>
                <c:pt idx="1050">
                  <c:v>1942</c:v>
                </c:pt>
                <c:pt idx="1051">
                  <c:v>1942</c:v>
                </c:pt>
                <c:pt idx="1052">
                  <c:v>1942</c:v>
                </c:pt>
                <c:pt idx="1053">
                  <c:v>1942</c:v>
                </c:pt>
                <c:pt idx="1054">
                  <c:v>1942</c:v>
                </c:pt>
                <c:pt idx="1055">
                  <c:v>1942</c:v>
                </c:pt>
                <c:pt idx="1056">
                  <c:v>1943</c:v>
                </c:pt>
                <c:pt idx="1057">
                  <c:v>1943</c:v>
                </c:pt>
                <c:pt idx="1058">
                  <c:v>1943</c:v>
                </c:pt>
                <c:pt idx="1059">
                  <c:v>1943</c:v>
                </c:pt>
                <c:pt idx="1060">
                  <c:v>1943</c:v>
                </c:pt>
                <c:pt idx="1061">
                  <c:v>1943</c:v>
                </c:pt>
                <c:pt idx="1062">
                  <c:v>1943</c:v>
                </c:pt>
                <c:pt idx="1063">
                  <c:v>1943</c:v>
                </c:pt>
                <c:pt idx="1064">
                  <c:v>1943</c:v>
                </c:pt>
                <c:pt idx="1065">
                  <c:v>1943</c:v>
                </c:pt>
                <c:pt idx="1066">
                  <c:v>1943</c:v>
                </c:pt>
                <c:pt idx="1067">
                  <c:v>1943</c:v>
                </c:pt>
                <c:pt idx="1068">
                  <c:v>1944</c:v>
                </c:pt>
                <c:pt idx="1069">
                  <c:v>1944</c:v>
                </c:pt>
                <c:pt idx="1070">
                  <c:v>1944</c:v>
                </c:pt>
                <c:pt idx="1071">
                  <c:v>1944</c:v>
                </c:pt>
                <c:pt idx="1072">
                  <c:v>1944</c:v>
                </c:pt>
                <c:pt idx="1073">
                  <c:v>1944</c:v>
                </c:pt>
                <c:pt idx="1074">
                  <c:v>1944</c:v>
                </c:pt>
                <c:pt idx="1075">
                  <c:v>1944</c:v>
                </c:pt>
                <c:pt idx="1076">
                  <c:v>1944</c:v>
                </c:pt>
                <c:pt idx="1077">
                  <c:v>1944</c:v>
                </c:pt>
                <c:pt idx="1078">
                  <c:v>1944</c:v>
                </c:pt>
                <c:pt idx="1079">
                  <c:v>1944</c:v>
                </c:pt>
                <c:pt idx="1080">
                  <c:v>1945</c:v>
                </c:pt>
                <c:pt idx="1081">
                  <c:v>1945</c:v>
                </c:pt>
                <c:pt idx="1082">
                  <c:v>1945</c:v>
                </c:pt>
                <c:pt idx="1083">
                  <c:v>1945</c:v>
                </c:pt>
                <c:pt idx="1084">
                  <c:v>1945</c:v>
                </c:pt>
                <c:pt idx="1085">
                  <c:v>1945</c:v>
                </c:pt>
                <c:pt idx="1086">
                  <c:v>1945</c:v>
                </c:pt>
                <c:pt idx="1087">
                  <c:v>1945</c:v>
                </c:pt>
                <c:pt idx="1088">
                  <c:v>1945</c:v>
                </c:pt>
                <c:pt idx="1089">
                  <c:v>1945</c:v>
                </c:pt>
                <c:pt idx="1090">
                  <c:v>1945</c:v>
                </c:pt>
                <c:pt idx="1091">
                  <c:v>1945</c:v>
                </c:pt>
                <c:pt idx="1092">
                  <c:v>1946</c:v>
                </c:pt>
                <c:pt idx="1093">
                  <c:v>1946</c:v>
                </c:pt>
                <c:pt idx="1094">
                  <c:v>1946</c:v>
                </c:pt>
                <c:pt idx="1095">
                  <c:v>1946</c:v>
                </c:pt>
                <c:pt idx="1096">
                  <c:v>1946</c:v>
                </c:pt>
                <c:pt idx="1097">
                  <c:v>1946</c:v>
                </c:pt>
                <c:pt idx="1098">
                  <c:v>1946</c:v>
                </c:pt>
                <c:pt idx="1099">
                  <c:v>1946</c:v>
                </c:pt>
                <c:pt idx="1100">
                  <c:v>1946</c:v>
                </c:pt>
                <c:pt idx="1101">
                  <c:v>1946</c:v>
                </c:pt>
                <c:pt idx="1102">
                  <c:v>1946</c:v>
                </c:pt>
                <c:pt idx="1103">
                  <c:v>1946</c:v>
                </c:pt>
                <c:pt idx="1104">
                  <c:v>1947</c:v>
                </c:pt>
                <c:pt idx="1105">
                  <c:v>1947</c:v>
                </c:pt>
                <c:pt idx="1106">
                  <c:v>1947</c:v>
                </c:pt>
                <c:pt idx="1107">
                  <c:v>1947</c:v>
                </c:pt>
                <c:pt idx="1108">
                  <c:v>1947</c:v>
                </c:pt>
                <c:pt idx="1109">
                  <c:v>1947</c:v>
                </c:pt>
                <c:pt idx="1110">
                  <c:v>1947</c:v>
                </c:pt>
                <c:pt idx="1111">
                  <c:v>1947</c:v>
                </c:pt>
                <c:pt idx="1112">
                  <c:v>1947</c:v>
                </c:pt>
                <c:pt idx="1113">
                  <c:v>1947</c:v>
                </c:pt>
                <c:pt idx="1114">
                  <c:v>1947</c:v>
                </c:pt>
                <c:pt idx="1115">
                  <c:v>1947</c:v>
                </c:pt>
                <c:pt idx="1116">
                  <c:v>1948</c:v>
                </c:pt>
                <c:pt idx="1117">
                  <c:v>1948</c:v>
                </c:pt>
                <c:pt idx="1118">
                  <c:v>1948</c:v>
                </c:pt>
                <c:pt idx="1119">
                  <c:v>1948</c:v>
                </c:pt>
                <c:pt idx="1120">
                  <c:v>1948</c:v>
                </c:pt>
                <c:pt idx="1121">
                  <c:v>1948</c:v>
                </c:pt>
                <c:pt idx="1122">
                  <c:v>1948</c:v>
                </c:pt>
                <c:pt idx="1123">
                  <c:v>1948</c:v>
                </c:pt>
                <c:pt idx="1124">
                  <c:v>1948</c:v>
                </c:pt>
                <c:pt idx="1125">
                  <c:v>1948</c:v>
                </c:pt>
                <c:pt idx="1126">
                  <c:v>1948</c:v>
                </c:pt>
                <c:pt idx="1127">
                  <c:v>1948</c:v>
                </c:pt>
                <c:pt idx="1128">
                  <c:v>1949</c:v>
                </c:pt>
                <c:pt idx="1129">
                  <c:v>1949</c:v>
                </c:pt>
                <c:pt idx="1130">
                  <c:v>1949</c:v>
                </c:pt>
                <c:pt idx="1131">
                  <c:v>1949</c:v>
                </c:pt>
                <c:pt idx="1132">
                  <c:v>1949</c:v>
                </c:pt>
                <c:pt idx="1133">
                  <c:v>1949</c:v>
                </c:pt>
                <c:pt idx="1134">
                  <c:v>1949</c:v>
                </c:pt>
                <c:pt idx="1135">
                  <c:v>1949</c:v>
                </c:pt>
                <c:pt idx="1136">
                  <c:v>1949</c:v>
                </c:pt>
                <c:pt idx="1137">
                  <c:v>1949</c:v>
                </c:pt>
                <c:pt idx="1138">
                  <c:v>1949</c:v>
                </c:pt>
                <c:pt idx="1139">
                  <c:v>1949</c:v>
                </c:pt>
                <c:pt idx="1140">
                  <c:v>1950</c:v>
                </c:pt>
                <c:pt idx="1141">
                  <c:v>1950</c:v>
                </c:pt>
                <c:pt idx="1142">
                  <c:v>1950</c:v>
                </c:pt>
                <c:pt idx="1143">
                  <c:v>1950</c:v>
                </c:pt>
                <c:pt idx="1144">
                  <c:v>1950</c:v>
                </c:pt>
                <c:pt idx="1145">
                  <c:v>1950</c:v>
                </c:pt>
                <c:pt idx="1146">
                  <c:v>1950</c:v>
                </c:pt>
                <c:pt idx="1147">
                  <c:v>1950</c:v>
                </c:pt>
                <c:pt idx="1148">
                  <c:v>1950</c:v>
                </c:pt>
                <c:pt idx="1149">
                  <c:v>1950</c:v>
                </c:pt>
                <c:pt idx="1150">
                  <c:v>1950</c:v>
                </c:pt>
                <c:pt idx="1151">
                  <c:v>1950</c:v>
                </c:pt>
                <c:pt idx="1152">
                  <c:v>1951</c:v>
                </c:pt>
                <c:pt idx="1153">
                  <c:v>1951</c:v>
                </c:pt>
                <c:pt idx="1154">
                  <c:v>1951</c:v>
                </c:pt>
                <c:pt idx="1155">
                  <c:v>1951</c:v>
                </c:pt>
                <c:pt idx="1156">
                  <c:v>1951</c:v>
                </c:pt>
                <c:pt idx="1157">
                  <c:v>1951</c:v>
                </c:pt>
                <c:pt idx="1158">
                  <c:v>1951</c:v>
                </c:pt>
                <c:pt idx="1159">
                  <c:v>1951</c:v>
                </c:pt>
                <c:pt idx="1160">
                  <c:v>1951</c:v>
                </c:pt>
                <c:pt idx="1161">
                  <c:v>1951</c:v>
                </c:pt>
                <c:pt idx="1162">
                  <c:v>1951</c:v>
                </c:pt>
                <c:pt idx="1163">
                  <c:v>1951</c:v>
                </c:pt>
                <c:pt idx="1164">
                  <c:v>1952</c:v>
                </c:pt>
                <c:pt idx="1165">
                  <c:v>1952</c:v>
                </c:pt>
                <c:pt idx="1166">
                  <c:v>1952</c:v>
                </c:pt>
                <c:pt idx="1167">
                  <c:v>1952</c:v>
                </c:pt>
                <c:pt idx="1168">
                  <c:v>1952</c:v>
                </c:pt>
                <c:pt idx="1169">
                  <c:v>1952</c:v>
                </c:pt>
                <c:pt idx="1170">
                  <c:v>1952</c:v>
                </c:pt>
                <c:pt idx="1171">
                  <c:v>1952</c:v>
                </c:pt>
                <c:pt idx="1172">
                  <c:v>1952</c:v>
                </c:pt>
                <c:pt idx="1173">
                  <c:v>1952</c:v>
                </c:pt>
                <c:pt idx="1174">
                  <c:v>1952</c:v>
                </c:pt>
                <c:pt idx="1175">
                  <c:v>1952</c:v>
                </c:pt>
                <c:pt idx="1176">
                  <c:v>1953</c:v>
                </c:pt>
                <c:pt idx="1177">
                  <c:v>1953</c:v>
                </c:pt>
                <c:pt idx="1178">
                  <c:v>1953</c:v>
                </c:pt>
                <c:pt idx="1179">
                  <c:v>1953</c:v>
                </c:pt>
                <c:pt idx="1180">
                  <c:v>1953</c:v>
                </c:pt>
                <c:pt idx="1181">
                  <c:v>1953</c:v>
                </c:pt>
                <c:pt idx="1182">
                  <c:v>1953</c:v>
                </c:pt>
                <c:pt idx="1183">
                  <c:v>1953</c:v>
                </c:pt>
                <c:pt idx="1184">
                  <c:v>1953</c:v>
                </c:pt>
                <c:pt idx="1185">
                  <c:v>1953</c:v>
                </c:pt>
                <c:pt idx="1186">
                  <c:v>1953</c:v>
                </c:pt>
                <c:pt idx="1187">
                  <c:v>1953</c:v>
                </c:pt>
                <c:pt idx="1188">
                  <c:v>1954</c:v>
                </c:pt>
                <c:pt idx="1189">
                  <c:v>1954</c:v>
                </c:pt>
                <c:pt idx="1190">
                  <c:v>1954</c:v>
                </c:pt>
                <c:pt idx="1191">
                  <c:v>1954</c:v>
                </c:pt>
                <c:pt idx="1192">
                  <c:v>1954</c:v>
                </c:pt>
                <c:pt idx="1193">
                  <c:v>1954</c:v>
                </c:pt>
                <c:pt idx="1194">
                  <c:v>1954</c:v>
                </c:pt>
                <c:pt idx="1195">
                  <c:v>1954</c:v>
                </c:pt>
                <c:pt idx="1196">
                  <c:v>1954</c:v>
                </c:pt>
                <c:pt idx="1197">
                  <c:v>1954</c:v>
                </c:pt>
                <c:pt idx="1198">
                  <c:v>1954</c:v>
                </c:pt>
                <c:pt idx="1199">
                  <c:v>1954</c:v>
                </c:pt>
                <c:pt idx="1200">
                  <c:v>1955</c:v>
                </c:pt>
                <c:pt idx="1201">
                  <c:v>1955</c:v>
                </c:pt>
                <c:pt idx="1202">
                  <c:v>1955</c:v>
                </c:pt>
                <c:pt idx="1203">
                  <c:v>1955</c:v>
                </c:pt>
                <c:pt idx="1204">
                  <c:v>1955</c:v>
                </c:pt>
                <c:pt idx="1205">
                  <c:v>1955</c:v>
                </c:pt>
                <c:pt idx="1206">
                  <c:v>1955</c:v>
                </c:pt>
                <c:pt idx="1207">
                  <c:v>1955</c:v>
                </c:pt>
                <c:pt idx="1208">
                  <c:v>1955</c:v>
                </c:pt>
                <c:pt idx="1209">
                  <c:v>1955</c:v>
                </c:pt>
                <c:pt idx="1210">
                  <c:v>1955</c:v>
                </c:pt>
                <c:pt idx="1211">
                  <c:v>1955</c:v>
                </c:pt>
                <c:pt idx="1212">
                  <c:v>1956</c:v>
                </c:pt>
                <c:pt idx="1213">
                  <c:v>1956</c:v>
                </c:pt>
                <c:pt idx="1214">
                  <c:v>1956</c:v>
                </c:pt>
                <c:pt idx="1215">
                  <c:v>1956</c:v>
                </c:pt>
                <c:pt idx="1216">
                  <c:v>1956</c:v>
                </c:pt>
                <c:pt idx="1217">
                  <c:v>1956</c:v>
                </c:pt>
                <c:pt idx="1218">
                  <c:v>1956</c:v>
                </c:pt>
                <c:pt idx="1219">
                  <c:v>1956</c:v>
                </c:pt>
                <c:pt idx="1220">
                  <c:v>1956</c:v>
                </c:pt>
                <c:pt idx="1221">
                  <c:v>1956</c:v>
                </c:pt>
                <c:pt idx="1222">
                  <c:v>1956</c:v>
                </c:pt>
                <c:pt idx="1223">
                  <c:v>1956</c:v>
                </c:pt>
                <c:pt idx="1224">
                  <c:v>1957</c:v>
                </c:pt>
                <c:pt idx="1225">
                  <c:v>1957</c:v>
                </c:pt>
                <c:pt idx="1226">
                  <c:v>1957</c:v>
                </c:pt>
                <c:pt idx="1227">
                  <c:v>1957</c:v>
                </c:pt>
                <c:pt idx="1228">
                  <c:v>1957</c:v>
                </c:pt>
                <c:pt idx="1229">
                  <c:v>1957</c:v>
                </c:pt>
                <c:pt idx="1230">
                  <c:v>1957</c:v>
                </c:pt>
                <c:pt idx="1231">
                  <c:v>1957</c:v>
                </c:pt>
                <c:pt idx="1232">
                  <c:v>1957</c:v>
                </c:pt>
                <c:pt idx="1233">
                  <c:v>1957</c:v>
                </c:pt>
                <c:pt idx="1234">
                  <c:v>1957</c:v>
                </c:pt>
                <c:pt idx="1235">
                  <c:v>1957</c:v>
                </c:pt>
                <c:pt idx="1236">
                  <c:v>1958</c:v>
                </c:pt>
                <c:pt idx="1237">
                  <c:v>1958</c:v>
                </c:pt>
                <c:pt idx="1238">
                  <c:v>1958</c:v>
                </c:pt>
                <c:pt idx="1239">
                  <c:v>1958</c:v>
                </c:pt>
                <c:pt idx="1240">
                  <c:v>1958</c:v>
                </c:pt>
                <c:pt idx="1241">
                  <c:v>1958</c:v>
                </c:pt>
                <c:pt idx="1242">
                  <c:v>1958</c:v>
                </c:pt>
                <c:pt idx="1243">
                  <c:v>1958</c:v>
                </c:pt>
                <c:pt idx="1244">
                  <c:v>1958</c:v>
                </c:pt>
                <c:pt idx="1245">
                  <c:v>1958</c:v>
                </c:pt>
                <c:pt idx="1246">
                  <c:v>1958</c:v>
                </c:pt>
                <c:pt idx="1247">
                  <c:v>1958</c:v>
                </c:pt>
                <c:pt idx="1248">
                  <c:v>1959</c:v>
                </c:pt>
                <c:pt idx="1249">
                  <c:v>1959</c:v>
                </c:pt>
                <c:pt idx="1250">
                  <c:v>1959</c:v>
                </c:pt>
                <c:pt idx="1251">
                  <c:v>1959</c:v>
                </c:pt>
                <c:pt idx="1252">
                  <c:v>1959</c:v>
                </c:pt>
                <c:pt idx="1253">
                  <c:v>1959</c:v>
                </c:pt>
                <c:pt idx="1254">
                  <c:v>1959</c:v>
                </c:pt>
                <c:pt idx="1255">
                  <c:v>1959</c:v>
                </c:pt>
                <c:pt idx="1256">
                  <c:v>1959</c:v>
                </c:pt>
                <c:pt idx="1257">
                  <c:v>1959</c:v>
                </c:pt>
                <c:pt idx="1258">
                  <c:v>1959</c:v>
                </c:pt>
                <c:pt idx="1259">
                  <c:v>1959</c:v>
                </c:pt>
                <c:pt idx="1260">
                  <c:v>1960</c:v>
                </c:pt>
                <c:pt idx="1261">
                  <c:v>1960</c:v>
                </c:pt>
                <c:pt idx="1262">
                  <c:v>1960</c:v>
                </c:pt>
                <c:pt idx="1263">
                  <c:v>1960</c:v>
                </c:pt>
                <c:pt idx="1264">
                  <c:v>1960</c:v>
                </c:pt>
                <c:pt idx="1265">
                  <c:v>1960</c:v>
                </c:pt>
                <c:pt idx="1266">
                  <c:v>1960</c:v>
                </c:pt>
                <c:pt idx="1267">
                  <c:v>1960</c:v>
                </c:pt>
                <c:pt idx="1268">
                  <c:v>1960</c:v>
                </c:pt>
                <c:pt idx="1269">
                  <c:v>1960</c:v>
                </c:pt>
                <c:pt idx="1270">
                  <c:v>1960</c:v>
                </c:pt>
                <c:pt idx="1271">
                  <c:v>1960</c:v>
                </c:pt>
                <c:pt idx="1272">
                  <c:v>1961</c:v>
                </c:pt>
                <c:pt idx="1273">
                  <c:v>1961</c:v>
                </c:pt>
                <c:pt idx="1274">
                  <c:v>1961</c:v>
                </c:pt>
                <c:pt idx="1275">
                  <c:v>1961</c:v>
                </c:pt>
                <c:pt idx="1276">
                  <c:v>1961</c:v>
                </c:pt>
                <c:pt idx="1277">
                  <c:v>1961</c:v>
                </c:pt>
                <c:pt idx="1278">
                  <c:v>1961</c:v>
                </c:pt>
                <c:pt idx="1279">
                  <c:v>1961</c:v>
                </c:pt>
                <c:pt idx="1280">
                  <c:v>1961</c:v>
                </c:pt>
                <c:pt idx="1281">
                  <c:v>1961</c:v>
                </c:pt>
                <c:pt idx="1282">
                  <c:v>1961</c:v>
                </c:pt>
                <c:pt idx="1283">
                  <c:v>1961</c:v>
                </c:pt>
                <c:pt idx="1284">
                  <c:v>1962</c:v>
                </c:pt>
                <c:pt idx="1285">
                  <c:v>1962</c:v>
                </c:pt>
                <c:pt idx="1286">
                  <c:v>1962</c:v>
                </c:pt>
                <c:pt idx="1287">
                  <c:v>1962</c:v>
                </c:pt>
                <c:pt idx="1288">
                  <c:v>1962</c:v>
                </c:pt>
                <c:pt idx="1289">
                  <c:v>1962</c:v>
                </c:pt>
                <c:pt idx="1290">
                  <c:v>1962</c:v>
                </c:pt>
                <c:pt idx="1291">
                  <c:v>1962</c:v>
                </c:pt>
                <c:pt idx="1292">
                  <c:v>1962</c:v>
                </c:pt>
                <c:pt idx="1293">
                  <c:v>1962</c:v>
                </c:pt>
                <c:pt idx="1294">
                  <c:v>1962</c:v>
                </c:pt>
                <c:pt idx="1295">
                  <c:v>1962</c:v>
                </c:pt>
                <c:pt idx="1296">
                  <c:v>1963</c:v>
                </c:pt>
                <c:pt idx="1297">
                  <c:v>1963</c:v>
                </c:pt>
                <c:pt idx="1298">
                  <c:v>1963</c:v>
                </c:pt>
                <c:pt idx="1299">
                  <c:v>1963</c:v>
                </c:pt>
                <c:pt idx="1300">
                  <c:v>1963</c:v>
                </c:pt>
                <c:pt idx="1301">
                  <c:v>1963</c:v>
                </c:pt>
                <c:pt idx="1302">
                  <c:v>1963</c:v>
                </c:pt>
                <c:pt idx="1303">
                  <c:v>1963</c:v>
                </c:pt>
                <c:pt idx="1304">
                  <c:v>1963</c:v>
                </c:pt>
                <c:pt idx="1305">
                  <c:v>1963</c:v>
                </c:pt>
                <c:pt idx="1306">
                  <c:v>1963</c:v>
                </c:pt>
                <c:pt idx="1307">
                  <c:v>1963</c:v>
                </c:pt>
                <c:pt idx="1308">
                  <c:v>1964</c:v>
                </c:pt>
                <c:pt idx="1309">
                  <c:v>1964</c:v>
                </c:pt>
                <c:pt idx="1310">
                  <c:v>1964</c:v>
                </c:pt>
                <c:pt idx="1311">
                  <c:v>1964</c:v>
                </c:pt>
                <c:pt idx="1312">
                  <c:v>1964</c:v>
                </c:pt>
                <c:pt idx="1313">
                  <c:v>1964</c:v>
                </c:pt>
                <c:pt idx="1314">
                  <c:v>1964</c:v>
                </c:pt>
                <c:pt idx="1315">
                  <c:v>1964</c:v>
                </c:pt>
                <c:pt idx="1316">
                  <c:v>1964</c:v>
                </c:pt>
                <c:pt idx="1317">
                  <c:v>1964</c:v>
                </c:pt>
                <c:pt idx="1318">
                  <c:v>1964</c:v>
                </c:pt>
                <c:pt idx="1319">
                  <c:v>1964</c:v>
                </c:pt>
                <c:pt idx="1320">
                  <c:v>1965</c:v>
                </c:pt>
                <c:pt idx="1321">
                  <c:v>1965</c:v>
                </c:pt>
                <c:pt idx="1322">
                  <c:v>1965</c:v>
                </c:pt>
                <c:pt idx="1323">
                  <c:v>1965</c:v>
                </c:pt>
                <c:pt idx="1324">
                  <c:v>1965</c:v>
                </c:pt>
                <c:pt idx="1325">
                  <c:v>1965</c:v>
                </c:pt>
                <c:pt idx="1326">
                  <c:v>1965</c:v>
                </c:pt>
                <c:pt idx="1327">
                  <c:v>1965</c:v>
                </c:pt>
                <c:pt idx="1328">
                  <c:v>1965</c:v>
                </c:pt>
                <c:pt idx="1329">
                  <c:v>1965</c:v>
                </c:pt>
                <c:pt idx="1330">
                  <c:v>1965</c:v>
                </c:pt>
                <c:pt idx="1331">
                  <c:v>1965</c:v>
                </c:pt>
                <c:pt idx="1332">
                  <c:v>1966</c:v>
                </c:pt>
                <c:pt idx="1333">
                  <c:v>1966</c:v>
                </c:pt>
                <c:pt idx="1334">
                  <c:v>1966</c:v>
                </c:pt>
                <c:pt idx="1335">
                  <c:v>1966</c:v>
                </c:pt>
                <c:pt idx="1336">
                  <c:v>1966</c:v>
                </c:pt>
                <c:pt idx="1337">
                  <c:v>1966</c:v>
                </c:pt>
                <c:pt idx="1338">
                  <c:v>1966</c:v>
                </c:pt>
                <c:pt idx="1339">
                  <c:v>1966</c:v>
                </c:pt>
                <c:pt idx="1340">
                  <c:v>1966</c:v>
                </c:pt>
                <c:pt idx="1341">
                  <c:v>1966</c:v>
                </c:pt>
                <c:pt idx="1342">
                  <c:v>1966</c:v>
                </c:pt>
                <c:pt idx="1343">
                  <c:v>1966</c:v>
                </c:pt>
                <c:pt idx="1344">
                  <c:v>1967</c:v>
                </c:pt>
                <c:pt idx="1345">
                  <c:v>1967</c:v>
                </c:pt>
                <c:pt idx="1346">
                  <c:v>1967</c:v>
                </c:pt>
                <c:pt idx="1347">
                  <c:v>1967</c:v>
                </c:pt>
                <c:pt idx="1348">
                  <c:v>1967</c:v>
                </c:pt>
                <c:pt idx="1349">
                  <c:v>1967</c:v>
                </c:pt>
                <c:pt idx="1350">
                  <c:v>1967</c:v>
                </c:pt>
                <c:pt idx="1351">
                  <c:v>1967</c:v>
                </c:pt>
                <c:pt idx="1352">
                  <c:v>1967</c:v>
                </c:pt>
                <c:pt idx="1353">
                  <c:v>1967</c:v>
                </c:pt>
                <c:pt idx="1354">
                  <c:v>1967</c:v>
                </c:pt>
                <c:pt idx="1355">
                  <c:v>1967</c:v>
                </c:pt>
                <c:pt idx="1356">
                  <c:v>1968</c:v>
                </c:pt>
                <c:pt idx="1357">
                  <c:v>1968</c:v>
                </c:pt>
                <c:pt idx="1358">
                  <c:v>1968</c:v>
                </c:pt>
                <c:pt idx="1359">
                  <c:v>1968</c:v>
                </c:pt>
                <c:pt idx="1360">
                  <c:v>1968</c:v>
                </c:pt>
                <c:pt idx="1361">
                  <c:v>1968</c:v>
                </c:pt>
                <c:pt idx="1362">
                  <c:v>1968</c:v>
                </c:pt>
                <c:pt idx="1363">
                  <c:v>1968</c:v>
                </c:pt>
                <c:pt idx="1364">
                  <c:v>1968</c:v>
                </c:pt>
                <c:pt idx="1365">
                  <c:v>1968</c:v>
                </c:pt>
                <c:pt idx="1366">
                  <c:v>1968</c:v>
                </c:pt>
                <c:pt idx="1367">
                  <c:v>1968</c:v>
                </c:pt>
                <c:pt idx="1368">
                  <c:v>1969</c:v>
                </c:pt>
                <c:pt idx="1369">
                  <c:v>1969</c:v>
                </c:pt>
                <c:pt idx="1370">
                  <c:v>1969</c:v>
                </c:pt>
                <c:pt idx="1371">
                  <c:v>1969</c:v>
                </c:pt>
                <c:pt idx="1372">
                  <c:v>1969</c:v>
                </c:pt>
                <c:pt idx="1373">
                  <c:v>1969</c:v>
                </c:pt>
                <c:pt idx="1374">
                  <c:v>1969</c:v>
                </c:pt>
                <c:pt idx="1375">
                  <c:v>1969</c:v>
                </c:pt>
                <c:pt idx="1376">
                  <c:v>1969</c:v>
                </c:pt>
                <c:pt idx="1377">
                  <c:v>1969</c:v>
                </c:pt>
                <c:pt idx="1378">
                  <c:v>1969</c:v>
                </c:pt>
                <c:pt idx="1379">
                  <c:v>1969</c:v>
                </c:pt>
                <c:pt idx="1380">
                  <c:v>1970</c:v>
                </c:pt>
                <c:pt idx="1381">
                  <c:v>1970</c:v>
                </c:pt>
                <c:pt idx="1382">
                  <c:v>1970</c:v>
                </c:pt>
                <c:pt idx="1383">
                  <c:v>1970</c:v>
                </c:pt>
                <c:pt idx="1384">
                  <c:v>1970</c:v>
                </c:pt>
                <c:pt idx="1385">
                  <c:v>1970</c:v>
                </c:pt>
                <c:pt idx="1386">
                  <c:v>1970</c:v>
                </c:pt>
                <c:pt idx="1387">
                  <c:v>1970</c:v>
                </c:pt>
                <c:pt idx="1388">
                  <c:v>1970</c:v>
                </c:pt>
                <c:pt idx="1389">
                  <c:v>1970</c:v>
                </c:pt>
                <c:pt idx="1390">
                  <c:v>1970</c:v>
                </c:pt>
                <c:pt idx="1391">
                  <c:v>1970</c:v>
                </c:pt>
                <c:pt idx="1392">
                  <c:v>1971</c:v>
                </c:pt>
                <c:pt idx="1393">
                  <c:v>1971</c:v>
                </c:pt>
                <c:pt idx="1394">
                  <c:v>1971</c:v>
                </c:pt>
                <c:pt idx="1395">
                  <c:v>1971</c:v>
                </c:pt>
                <c:pt idx="1396">
                  <c:v>1971</c:v>
                </c:pt>
                <c:pt idx="1397">
                  <c:v>1971</c:v>
                </c:pt>
                <c:pt idx="1398">
                  <c:v>1971</c:v>
                </c:pt>
                <c:pt idx="1399">
                  <c:v>1971</c:v>
                </c:pt>
                <c:pt idx="1400">
                  <c:v>1971</c:v>
                </c:pt>
                <c:pt idx="1401">
                  <c:v>1971</c:v>
                </c:pt>
                <c:pt idx="1402">
                  <c:v>1971</c:v>
                </c:pt>
                <c:pt idx="1403">
                  <c:v>1971</c:v>
                </c:pt>
                <c:pt idx="1404">
                  <c:v>1972</c:v>
                </c:pt>
                <c:pt idx="1405">
                  <c:v>1972</c:v>
                </c:pt>
                <c:pt idx="1406">
                  <c:v>1972</c:v>
                </c:pt>
                <c:pt idx="1407">
                  <c:v>1972</c:v>
                </c:pt>
                <c:pt idx="1408">
                  <c:v>1972</c:v>
                </c:pt>
                <c:pt idx="1409">
                  <c:v>1972</c:v>
                </c:pt>
                <c:pt idx="1410">
                  <c:v>1972</c:v>
                </c:pt>
                <c:pt idx="1411">
                  <c:v>1972</c:v>
                </c:pt>
                <c:pt idx="1412">
                  <c:v>1972</c:v>
                </c:pt>
                <c:pt idx="1413">
                  <c:v>1972</c:v>
                </c:pt>
                <c:pt idx="1414">
                  <c:v>1972</c:v>
                </c:pt>
                <c:pt idx="1415">
                  <c:v>1972</c:v>
                </c:pt>
                <c:pt idx="1416">
                  <c:v>1973</c:v>
                </c:pt>
                <c:pt idx="1417">
                  <c:v>1973</c:v>
                </c:pt>
                <c:pt idx="1418">
                  <c:v>1973</c:v>
                </c:pt>
                <c:pt idx="1419">
                  <c:v>1973</c:v>
                </c:pt>
                <c:pt idx="1420">
                  <c:v>1973</c:v>
                </c:pt>
                <c:pt idx="1421">
                  <c:v>1973</c:v>
                </c:pt>
                <c:pt idx="1422">
                  <c:v>1973</c:v>
                </c:pt>
                <c:pt idx="1423">
                  <c:v>1973</c:v>
                </c:pt>
                <c:pt idx="1424">
                  <c:v>1973</c:v>
                </c:pt>
                <c:pt idx="1425">
                  <c:v>1973</c:v>
                </c:pt>
                <c:pt idx="1426">
                  <c:v>1973</c:v>
                </c:pt>
                <c:pt idx="1427">
                  <c:v>1973</c:v>
                </c:pt>
                <c:pt idx="1428">
                  <c:v>1974</c:v>
                </c:pt>
                <c:pt idx="1429">
                  <c:v>1974</c:v>
                </c:pt>
                <c:pt idx="1430">
                  <c:v>1974</c:v>
                </c:pt>
                <c:pt idx="1431">
                  <c:v>1974</c:v>
                </c:pt>
                <c:pt idx="1432">
                  <c:v>1974</c:v>
                </c:pt>
                <c:pt idx="1433">
                  <c:v>1974</c:v>
                </c:pt>
                <c:pt idx="1434">
                  <c:v>1974</c:v>
                </c:pt>
                <c:pt idx="1435">
                  <c:v>1974</c:v>
                </c:pt>
                <c:pt idx="1436">
                  <c:v>1974</c:v>
                </c:pt>
                <c:pt idx="1437">
                  <c:v>1974</c:v>
                </c:pt>
                <c:pt idx="1438">
                  <c:v>1974</c:v>
                </c:pt>
                <c:pt idx="1439">
                  <c:v>1974</c:v>
                </c:pt>
                <c:pt idx="1440">
                  <c:v>1975</c:v>
                </c:pt>
                <c:pt idx="1441">
                  <c:v>1975</c:v>
                </c:pt>
                <c:pt idx="1442">
                  <c:v>1975</c:v>
                </c:pt>
                <c:pt idx="1443">
                  <c:v>1975</c:v>
                </c:pt>
                <c:pt idx="1444">
                  <c:v>1975</c:v>
                </c:pt>
                <c:pt idx="1445">
                  <c:v>1975</c:v>
                </c:pt>
                <c:pt idx="1446">
                  <c:v>1975</c:v>
                </c:pt>
                <c:pt idx="1447">
                  <c:v>1975</c:v>
                </c:pt>
                <c:pt idx="1448">
                  <c:v>1975</c:v>
                </c:pt>
                <c:pt idx="1449">
                  <c:v>1975</c:v>
                </c:pt>
                <c:pt idx="1450">
                  <c:v>1975</c:v>
                </c:pt>
                <c:pt idx="1451">
                  <c:v>1975</c:v>
                </c:pt>
                <c:pt idx="1452">
                  <c:v>1976</c:v>
                </c:pt>
                <c:pt idx="1453">
                  <c:v>1976</c:v>
                </c:pt>
                <c:pt idx="1454">
                  <c:v>1976</c:v>
                </c:pt>
                <c:pt idx="1455">
                  <c:v>1976</c:v>
                </c:pt>
                <c:pt idx="1456">
                  <c:v>1976</c:v>
                </c:pt>
                <c:pt idx="1457">
                  <c:v>1976</c:v>
                </c:pt>
                <c:pt idx="1458">
                  <c:v>1976</c:v>
                </c:pt>
                <c:pt idx="1459">
                  <c:v>1976</c:v>
                </c:pt>
                <c:pt idx="1460">
                  <c:v>1976</c:v>
                </c:pt>
                <c:pt idx="1461">
                  <c:v>1976</c:v>
                </c:pt>
                <c:pt idx="1462">
                  <c:v>1976</c:v>
                </c:pt>
                <c:pt idx="1463">
                  <c:v>1976</c:v>
                </c:pt>
                <c:pt idx="1464">
                  <c:v>1977</c:v>
                </c:pt>
                <c:pt idx="1465">
                  <c:v>1977</c:v>
                </c:pt>
                <c:pt idx="1466">
                  <c:v>1977</c:v>
                </c:pt>
                <c:pt idx="1467">
                  <c:v>1977</c:v>
                </c:pt>
                <c:pt idx="1468">
                  <c:v>1977</c:v>
                </c:pt>
                <c:pt idx="1469">
                  <c:v>1977</c:v>
                </c:pt>
                <c:pt idx="1470">
                  <c:v>1977</c:v>
                </c:pt>
                <c:pt idx="1471">
                  <c:v>1977</c:v>
                </c:pt>
                <c:pt idx="1472">
                  <c:v>1977</c:v>
                </c:pt>
                <c:pt idx="1473">
                  <c:v>1977</c:v>
                </c:pt>
                <c:pt idx="1474">
                  <c:v>1977</c:v>
                </c:pt>
                <c:pt idx="1475">
                  <c:v>1977</c:v>
                </c:pt>
                <c:pt idx="1476">
                  <c:v>1978</c:v>
                </c:pt>
                <c:pt idx="1477">
                  <c:v>1978</c:v>
                </c:pt>
                <c:pt idx="1478">
                  <c:v>1978</c:v>
                </c:pt>
                <c:pt idx="1479">
                  <c:v>1978</c:v>
                </c:pt>
                <c:pt idx="1480">
                  <c:v>1978</c:v>
                </c:pt>
                <c:pt idx="1481">
                  <c:v>1978</c:v>
                </c:pt>
                <c:pt idx="1482">
                  <c:v>1978</c:v>
                </c:pt>
                <c:pt idx="1483">
                  <c:v>1978</c:v>
                </c:pt>
                <c:pt idx="1484">
                  <c:v>1978</c:v>
                </c:pt>
                <c:pt idx="1485">
                  <c:v>1978</c:v>
                </c:pt>
                <c:pt idx="1486">
                  <c:v>1978</c:v>
                </c:pt>
                <c:pt idx="1487">
                  <c:v>1978</c:v>
                </c:pt>
                <c:pt idx="1488">
                  <c:v>1979</c:v>
                </c:pt>
                <c:pt idx="1489">
                  <c:v>1979</c:v>
                </c:pt>
                <c:pt idx="1490">
                  <c:v>1979</c:v>
                </c:pt>
                <c:pt idx="1491">
                  <c:v>1979</c:v>
                </c:pt>
                <c:pt idx="1492">
                  <c:v>1979</c:v>
                </c:pt>
                <c:pt idx="1493">
                  <c:v>1979</c:v>
                </c:pt>
                <c:pt idx="1494">
                  <c:v>1979</c:v>
                </c:pt>
                <c:pt idx="1495">
                  <c:v>1979</c:v>
                </c:pt>
                <c:pt idx="1496">
                  <c:v>1979</c:v>
                </c:pt>
                <c:pt idx="1497">
                  <c:v>1979</c:v>
                </c:pt>
                <c:pt idx="1498">
                  <c:v>1979</c:v>
                </c:pt>
                <c:pt idx="1499">
                  <c:v>1979</c:v>
                </c:pt>
                <c:pt idx="1500">
                  <c:v>1980</c:v>
                </c:pt>
                <c:pt idx="1501">
                  <c:v>1980</c:v>
                </c:pt>
                <c:pt idx="1502">
                  <c:v>1980</c:v>
                </c:pt>
                <c:pt idx="1503">
                  <c:v>1980</c:v>
                </c:pt>
                <c:pt idx="1504">
                  <c:v>1980</c:v>
                </c:pt>
                <c:pt idx="1505">
                  <c:v>1980</c:v>
                </c:pt>
                <c:pt idx="1506">
                  <c:v>1980</c:v>
                </c:pt>
                <c:pt idx="1507">
                  <c:v>1980</c:v>
                </c:pt>
                <c:pt idx="1508">
                  <c:v>1980</c:v>
                </c:pt>
                <c:pt idx="1509">
                  <c:v>1980</c:v>
                </c:pt>
                <c:pt idx="1510">
                  <c:v>1980</c:v>
                </c:pt>
                <c:pt idx="1511">
                  <c:v>1980</c:v>
                </c:pt>
                <c:pt idx="1512">
                  <c:v>1981</c:v>
                </c:pt>
                <c:pt idx="1513">
                  <c:v>1981</c:v>
                </c:pt>
                <c:pt idx="1514">
                  <c:v>1981</c:v>
                </c:pt>
                <c:pt idx="1515">
                  <c:v>1981</c:v>
                </c:pt>
                <c:pt idx="1516">
                  <c:v>1981</c:v>
                </c:pt>
                <c:pt idx="1517">
                  <c:v>1981</c:v>
                </c:pt>
                <c:pt idx="1518">
                  <c:v>1981</c:v>
                </c:pt>
                <c:pt idx="1519">
                  <c:v>1981</c:v>
                </c:pt>
                <c:pt idx="1520">
                  <c:v>1981</c:v>
                </c:pt>
                <c:pt idx="1521">
                  <c:v>1981</c:v>
                </c:pt>
                <c:pt idx="1522">
                  <c:v>1981</c:v>
                </c:pt>
                <c:pt idx="1523">
                  <c:v>1981</c:v>
                </c:pt>
                <c:pt idx="1524">
                  <c:v>1982</c:v>
                </c:pt>
                <c:pt idx="1525">
                  <c:v>1982</c:v>
                </c:pt>
                <c:pt idx="1526">
                  <c:v>1982</c:v>
                </c:pt>
                <c:pt idx="1527">
                  <c:v>1982</c:v>
                </c:pt>
                <c:pt idx="1528">
                  <c:v>1982</c:v>
                </c:pt>
                <c:pt idx="1529">
                  <c:v>1982</c:v>
                </c:pt>
                <c:pt idx="1530">
                  <c:v>1982</c:v>
                </c:pt>
                <c:pt idx="1531">
                  <c:v>1982</c:v>
                </c:pt>
                <c:pt idx="1532">
                  <c:v>1982</c:v>
                </c:pt>
                <c:pt idx="1533">
                  <c:v>1982</c:v>
                </c:pt>
                <c:pt idx="1534">
                  <c:v>1982</c:v>
                </c:pt>
                <c:pt idx="1535">
                  <c:v>1982</c:v>
                </c:pt>
                <c:pt idx="1536">
                  <c:v>1983</c:v>
                </c:pt>
                <c:pt idx="1537">
                  <c:v>1983</c:v>
                </c:pt>
                <c:pt idx="1538">
                  <c:v>1983</c:v>
                </c:pt>
                <c:pt idx="1539">
                  <c:v>1983</c:v>
                </c:pt>
                <c:pt idx="1540">
                  <c:v>1983</c:v>
                </c:pt>
                <c:pt idx="1541">
                  <c:v>1983</c:v>
                </c:pt>
                <c:pt idx="1542">
                  <c:v>1983</c:v>
                </c:pt>
                <c:pt idx="1543">
                  <c:v>1983</c:v>
                </c:pt>
                <c:pt idx="1544">
                  <c:v>1983</c:v>
                </c:pt>
                <c:pt idx="1545">
                  <c:v>1983</c:v>
                </c:pt>
                <c:pt idx="1546">
                  <c:v>1983</c:v>
                </c:pt>
                <c:pt idx="1547">
                  <c:v>1983</c:v>
                </c:pt>
                <c:pt idx="1548">
                  <c:v>1984</c:v>
                </c:pt>
                <c:pt idx="1549">
                  <c:v>1984</c:v>
                </c:pt>
                <c:pt idx="1550">
                  <c:v>1984</c:v>
                </c:pt>
                <c:pt idx="1551">
                  <c:v>1984</c:v>
                </c:pt>
                <c:pt idx="1552">
                  <c:v>1984</c:v>
                </c:pt>
                <c:pt idx="1553">
                  <c:v>1984</c:v>
                </c:pt>
                <c:pt idx="1554">
                  <c:v>1984</c:v>
                </c:pt>
                <c:pt idx="1555">
                  <c:v>1984</c:v>
                </c:pt>
                <c:pt idx="1556">
                  <c:v>1984</c:v>
                </c:pt>
                <c:pt idx="1557">
                  <c:v>1984</c:v>
                </c:pt>
                <c:pt idx="1558">
                  <c:v>1984</c:v>
                </c:pt>
                <c:pt idx="1559">
                  <c:v>1984</c:v>
                </c:pt>
                <c:pt idx="1560">
                  <c:v>1985</c:v>
                </c:pt>
                <c:pt idx="1561">
                  <c:v>1985</c:v>
                </c:pt>
                <c:pt idx="1562">
                  <c:v>1985</c:v>
                </c:pt>
                <c:pt idx="1563">
                  <c:v>1985</c:v>
                </c:pt>
                <c:pt idx="1564">
                  <c:v>1985</c:v>
                </c:pt>
                <c:pt idx="1565">
                  <c:v>1985</c:v>
                </c:pt>
                <c:pt idx="1566">
                  <c:v>1985</c:v>
                </c:pt>
                <c:pt idx="1567">
                  <c:v>1985</c:v>
                </c:pt>
                <c:pt idx="1568">
                  <c:v>1985</c:v>
                </c:pt>
                <c:pt idx="1569">
                  <c:v>1985</c:v>
                </c:pt>
                <c:pt idx="1570">
                  <c:v>1985</c:v>
                </c:pt>
                <c:pt idx="1571">
                  <c:v>1985</c:v>
                </c:pt>
                <c:pt idx="1572">
                  <c:v>1986</c:v>
                </c:pt>
                <c:pt idx="1573">
                  <c:v>1986</c:v>
                </c:pt>
                <c:pt idx="1574">
                  <c:v>1986</c:v>
                </c:pt>
                <c:pt idx="1575">
                  <c:v>1986</c:v>
                </c:pt>
                <c:pt idx="1576">
                  <c:v>1986</c:v>
                </c:pt>
                <c:pt idx="1577">
                  <c:v>1986</c:v>
                </c:pt>
                <c:pt idx="1578">
                  <c:v>1986</c:v>
                </c:pt>
                <c:pt idx="1579">
                  <c:v>1986</c:v>
                </c:pt>
                <c:pt idx="1580">
                  <c:v>1986</c:v>
                </c:pt>
                <c:pt idx="1581">
                  <c:v>1986</c:v>
                </c:pt>
                <c:pt idx="1582">
                  <c:v>1986</c:v>
                </c:pt>
                <c:pt idx="1583">
                  <c:v>1986</c:v>
                </c:pt>
                <c:pt idx="1584">
                  <c:v>1987</c:v>
                </c:pt>
                <c:pt idx="1585">
                  <c:v>1987</c:v>
                </c:pt>
                <c:pt idx="1586">
                  <c:v>1987</c:v>
                </c:pt>
                <c:pt idx="1587">
                  <c:v>1987</c:v>
                </c:pt>
                <c:pt idx="1588">
                  <c:v>1987</c:v>
                </c:pt>
                <c:pt idx="1589">
                  <c:v>1987</c:v>
                </c:pt>
                <c:pt idx="1590">
                  <c:v>1987</c:v>
                </c:pt>
                <c:pt idx="1591">
                  <c:v>1987</c:v>
                </c:pt>
                <c:pt idx="1592">
                  <c:v>1987</c:v>
                </c:pt>
                <c:pt idx="1593">
                  <c:v>1987</c:v>
                </c:pt>
                <c:pt idx="1594">
                  <c:v>1987</c:v>
                </c:pt>
                <c:pt idx="1595">
                  <c:v>1987</c:v>
                </c:pt>
                <c:pt idx="1596">
                  <c:v>1988</c:v>
                </c:pt>
                <c:pt idx="1597">
                  <c:v>1988</c:v>
                </c:pt>
                <c:pt idx="1598">
                  <c:v>1988</c:v>
                </c:pt>
                <c:pt idx="1599">
                  <c:v>1988</c:v>
                </c:pt>
                <c:pt idx="1600">
                  <c:v>1988</c:v>
                </c:pt>
                <c:pt idx="1601">
                  <c:v>1988</c:v>
                </c:pt>
                <c:pt idx="1602">
                  <c:v>1988</c:v>
                </c:pt>
                <c:pt idx="1603">
                  <c:v>1988</c:v>
                </c:pt>
                <c:pt idx="1604">
                  <c:v>1988</c:v>
                </c:pt>
                <c:pt idx="1605">
                  <c:v>1988</c:v>
                </c:pt>
                <c:pt idx="1606">
                  <c:v>1988</c:v>
                </c:pt>
                <c:pt idx="1607">
                  <c:v>1988</c:v>
                </c:pt>
                <c:pt idx="1608">
                  <c:v>1989</c:v>
                </c:pt>
                <c:pt idx="1609">
                  <c:v>1989</c:v>
                </c:pt>
                <c:pt idx="1610">
                  <c:v>1989</c:v>
                </c:pt>
                <c:pt idx="1611">
                  <c:v>1989</c:v>
                </c:pt>
                <c:pt idx="1612">
                  <c:v>1989</c:v>
                </c:pt>
                <c:pt idx="1613">
                  <c:v>1989</c:v>
                </c:pt>
                <c:pt idx="1614">
                  <c:v>1989</c:v>
                </c:pt>
                <c:pt idx="1615">
                  <c:v>1989</c:v>
                </c:pt>
                <c:pt idx="1616">
                  <c:v>1989</c:v>
                </c:pt>
                <c:pt idx="1617">
                  <c:v>1989</c:v>
                </c:pt>
                <c:pt idx="1618">
                  <c:v>1989</c:v>
                </c:pt>
                <c:pt idx="1619">
                  <c:v>1989</c:v>
                </c:pt>
                <c:pt idx="1620">
                  <c:v>1990</c:v>
                </c:pt>
                <c:pt idx="1621">
                  <c:v>1990</c:v>
                </c:pt>
                <c:pt idx="1622">
                  <c:v>1990</c:v>
                </c:pt>
                <c:pt idx="1623">
                  <c:v>1990</c:v>
                </c:pt>
                <c:pt idx="1624">
                  <c:v>1990</c:v>
                </c:pt>
                <c:pt idx="1625">
                  <c:v>1990</c:v>
                </c:pt>
                <c:pt idx="1626">
                  <c:v>1990</c:v>
                </c:pt>
                <c:pt idx="1627">
                  <c:v>1990</c:v>
                </c:pt>
                <c:pt idx="1628">
                  <c:v>1990</c:v>
                </c:pt>
                <c:pt idx="1629">
                  <c:v>1990</c:v>
                </c:pt>
                <c:pt idx="1630">
                  <c:v>1990</c:v>
                </c:pt>
                <c:pt idx="1631">
                  <c:v>1990</c:v>
                </c:pt>
                <c:pt idx="1632">
                  <c:v>1991</c:v>
                </c:pt>
                <c:pt idx="1633">
                  <c:v>1991</c:v>
                </c:pt>
                <c:pt idx="1634">
                  <c:v>1991</c:v>
                </c:pt>
                <c:pt idx="1635">
                  <c:v>1991</c:v>
                </c:pt>
                <c:pt idx="1636">
                  <c:v>1991</c:v>
                </c:pt>
                <c:pt idx="1637">
                  <c:v>1991</c:v>
                </c:pt>
                <c:pt idx="1638">
                  <c:v>1991</c:v>
                </c:pt>
                <c:pt idx="1639">
                  <c:v>1991</c:v>
                </c:pt>
                <c:pt idx="1640">
                  <c:v>1991</c:v>
                </c:pt>
                <c:pt idx="1641">
                  <c:v>1991</c:v>
                </c:pt>
                <c:pt idx="1642">
                  <c:v>1991</c:v>
                </c:pt>
                <c:pt idx="1643">
                  <c:v>1991</c:v>
                </c:pt>
                <c:pt idx="1644">
                  <c:v>1992</c:v>
                </c:pt>
                <c:pt idx="1645">
                  <c:v>1992</c:v>
                </c:pt>
                <c:pt idx="1646">
                  <c:v>1992</c:v>
                </c:pt>
                <c:pt idx="1647">
                  <c:v>1992</c:v>
                </c:pt>
                <c:pt idx="1648">
                  <c:v>1992</c:v>
                </c:pt>
                <c:pt idx="1649">
                  <c:v>1992</c:v>
                </c:pt>
                <c:pt idx="1650">
                  <c:v>1992</c:v>
                </c:pt>
                <c:pt idx="1651">
                  <c:v>1992</c:v>
                </c:pt>
                <c:pt idx="1652">
                  <c:v>1992</c:v>
                </c:pt>
                <c:pt idx="1653">
                  <c:v>1992</c:v>
                </c:pt>
                <c:pt idx="1654">
                  <c:v>1992</c:v>
                </c:pt>
                <c:pt idx="1655">
                  <c:v>1992</c:v>
                </c:pt>
                <c:pt idx="1656">
                  <c:v>1993</c:v>
                </c:pt>
                <c:pt idx="1657">
                  <c:v>1993</c:v>
                </c:pt>
                <c:pt idx="1658">
                  <c:v>1993</c:v>
                </c:pt>
                <c:pt idx="1659">
                  <c:v>1993</c:v>
                </c:pt>
                <c:pt idx="1660">
                  <c:v>1993</c:v>
                </c:pt>
                <c:pt idx="1661">
                  <c:v>1993</c:v>
                </c:pt>
                <c:pt idx="1662">
                  <c:v>1993</c:v>
                </c:pt>
                <c:pt idx="1663">
                  <c:v>1993</c:v>
                </c:pt>
                <c:pt idx="1664">
                  <c:v>1993</c:v>
                </c:pt>
                <c:pt idx="1665">
                  <c:v>1993</c:v>
                </c:pt>
                <c:pt idx="1666">
                  <c:v>1993</c:v>
                </c:pt>
                <c:pt idx="1667">
                  <c:v>1993</c:v>
                </c:pt>
                <c:pt idx="1668">
                  <c:v>1994</c:v>
                </c:pt>
                <c:pt idx="1669">
                  <c:v>1994</c:v>
                </c:pt>
                <c:pt idx="1670">
                  <c:v>1994</c:v>
                </c:pt>
                <c:pt idx="1671">
                  <c:v>1994</c:v>
                </c:pt>
                <c:pt idx="1672">
                  <c:v>1994</c:v>
                </c:pt>
                <c:pt idx="1673">
                  <c:v>1994</c:v>
                </c:pt>
                <c:pt idx="1674">
                  <c:v>1994</c:v>
                </c:pt>
                <c:pt idx="1675">
                  <c:v>1994</c:v>
                </c:pt>
                <c:pt idx="1676">
                  <c:v>1994</c:v>
                </c:pt>
                <c:pt idx="1677">
                  <c:v>1994</c:v>
                </c:pt>
                <c:pt idx="1678">
                  <c:v>1994</c:v>
                </c:pt>
                <c:pt idx="1679">
                  <c:v>1994</c:v>
                </c:pt>
                <c:pt idx="1680">
                  <c:v>1995</c:v>
                </c:pt>
                <c:pt idx="1681">
                  <c:v>1995</c:v>
                </c:pt>
                <c:pt idx="1682">
                  <c:v>1995</c:v>
                </c:pt>
                <c:pt idx="1683">
                  <c:v>1995</c:v>
                </c:pt>
                <c:pt idx="1684">
                  <c:v>1995</c:v>
                </c:pt>
                <c:pt idx="1685">
                  <c:v>1995</c:v>
                </c:pt>
                <c:pt idx="1686">
                  <c:v>1995</c:v>
                </c:pt>
                <c:pt idx="1687">
                  <c:v>1995</c:v>
                </c:pt>
                <c:pt idx="1688">
                  <c:v>1995</c:v>
                </c:pt>
                <c:pt idx="1689">
                  <c:v>1995</c:v>
                </c:pt>
                <c:pt idx="1690">
                  <c:v>1995</c:v>
                </c:pt>
                <c:pt idx="1691">
                  <c:v>1995</c:v>
                </c:pt>
                <c:pt idx="1692">
                  <c:v>1996</c:v>
                </c:pt>
                <c:pt idx="1693">
                  <c:v>1996</c:v>
                </c:pt>
                <c:pt idx="1694">
                  <c:v>1996</c:v>
                </c:pt>
                <c:pt idx="1695">
                  <c:v>1996</c:v>
                </c:pt>
                <c:pt idx="1696">
                  <c:v>1996</c:v>
                </c:pt>
                <c:pt idx="1697">
                  <c:v>1996</c:v>
                </c:pt>
                <c:pt idx="1698">
                  <c:v>1996</c:v>
                </c:pt>
                <c:pt idx="1699">
                  <c:v>1996</c:v>
                </c:pt>
                <c:pt idx="1700">
                  <c:v>1996</c:v>
                </c:pt>
                <c:pt idx="1701">
                  <c:v>1996</c:v>
                </c:pt>
                <c:pt idx="1702">
                  <c:v>1996</c:v>
                </c:pt>
                <c:pt idx="1703">
                  <c:v>1996</c:v>
                </c:pt>
                <c:pt idx="1704">
                  <c:v>1997</c:v>
                </c:pt>
                <c:pt idx="1705">
                  <c:v>1997</c:v>
                </c:pt>
                <c:pt idx="1706">
                  <c:v>1997</c:v>
                </c:pt>
                <c:pt idx="1707">
                  <c:v>1997</c:v>
                </c:pt>
                <c:pt idx="1708">
                  <c:v>1997</c:v>
                </c:pt>
                <c:pt idx="1709">
                  <c:v>1997</c:v>
                </c:pt>
                <c:pt idx="1710">
                  <c:v>1997</c:v>
                </c:pt>
                <c:pt idx="1711">
                  <c:v>1997</c:v>
                </c:pt>
                <c:pt idx="1712">
                  <c:v>1997</c:v>
                </c:pt>
                <c:pt idx="1713">
                  <c:v>1997</c:v>
                </c:pt>
                <c:pt idx="1714">
                  <c:v>1997</c:v>
                </c:pt>
                <c:pt idx="1715">
                  <c:v>1997</c:v>
                </c:pt>
                <c:pt idx="1716">
                  <c:v>1998</c:v>
                </c:pt>
                <c:pt idx="1717">
                  <c:v>1998</c:v>
                </c:pt>
                <c:pt idx="1718">
                  <c:v>1998</c:v>
                </c:pt>
                <c:pt idx="1719">
                  <c:v>1998</c:v>
                </c:pt>
                <c:pt idx="1720">
                  <c:v>1998</c:v>
                </c:pt>
                <c:pt idx="1721">
                  <c:v>1998</c:v>
                </c:pt>
                <c:pt idx="1722">
                  <c:v>1998</c:v>
                </c:pt>
                <c:pt idx="1723">
                  <c:v>1998</c:v>
                </c:pt>
                <c:pt idx="1724">
                  <c:v>1998</c:v>
                </c:pt>
                <c:pt idx="1725">
                  <c:v>1998</c:v>
                </c:pt>
                <c:pt idx="1726">
                  <c:v>1998</c:v>
                </c:pt>
                <c:pt idx="1727">
                  <c:v>1998</c:v>
                </c:pt>
                <c:pt idx="1728">
                  <c:v>1999</c:v>
                </c:pt>
                <c:pt idx="1729">
                  <c:v>1999</c:v>
                </c:pt>
                <c:pt idx="1730">
                  <c:v>1999</c:v>
                </c:pt>
                <c:pt idx="1731">
                  <c:v>1999</c:v>
                </c:pt>
                <c:pt idx="1732">
                  <c:v>1999</c:v>
                </c:pt>
                <c:pt idx="1733">
                  <c:v>1999</c:v>
                </c:pt>
                <c:pt idx="1734">
                  <c:v>1999</c:v>
                </c:pt>
                <c:pt idx="1735">
                  <c:v>1999</c:v>
                </c:pt>
                <c:pt idx="1736">
                  <c:v>1999</c:v>
                </c:pt>
                <c:pt idx="1737">
                  <c:v>1999</c:v>
                </c:pt>
                <c:pt idx="1738">
                  <c:v>1999</c:v>
                </c:pt>
                <c:pt idx="1739">
                  <c:v>1999</c:v>
                </c:pt>
                <c:pt idx="1740">
                  <c:v>2000</c:v>
                </c:pt>
                <c:pt idx="1741">
                  <c:v>2000</c:v>
                </c:pt>
                <c:pt idx="1742">
                  <c:v>2000</c:v>
                </c:pt>
                <c:pt idx="1743">
                  <c:v>2000</c:v>
                </c:pt>
                <c:pt idx="1744">
                  <c:v>2000</c:v>
                </c:pt>
                <c:pt idx="1745">
                  <c:v>2000</c:v>
                </c:pt>
                <c:pt idx="1746">
                  <c:v>2000</c:v>
                </c:pt>
                <c:pt idx="1747">
                  <c:v>2000</c:v>
                </c:pt>
                <c:pt idx="1748">
                  <c:v>2000</c:v>
                </c:pt>
                <c:pt idx="1749">
                  <c:v>2000</c:v>
                </c:pt>
                <c:pt idx="1750">
                  <c:v>2000</c:v>
                </c:pt>
                <c:pt idx="1751">
                  <c:v>2000</c:v>
                </c:pt>
                <c:pt idx="1752">
                  <c:v>2001</c:v>
                </c:pt>
                <c:pt idx="1753">
                  <c:v>2001</c:v>
                </c:pt>
                <c:pt idx="1754">
                  <c:v>2001</c:v>
                </c:pt>
                <c:pt idx="1755">
                  <c:v>2001</c:v>
                </c:pt>
                <c:pt idx="1756">
                  <c:v>2001</c:v>
                </c:pt>
                <c:pt idx="1757">
                  <c:v>2001</c:v>
                </c:pt>
                <c:pt idx="1758">
                  <c:v>2001</c:v>
                </c:pt>
                <c:pt idx="1759">
                  <c:v>2001</c:v>
                </c:pt>
                <c:pt idx="1760">
                  <c:v>2001</c:v>
                </c:pt>
                <c:pt idx="1761">
                  <c:v>2001</c:v>
                </c:pt>
                <c:pt idx="1762">
                  <c:v>2001</c:v>
                </c:pt>
                <c:pt idx="1763">
                  <c:v>2001</c:v>
                </c:pt>
                <c:pt idx="1764">
                  <c:v>2002</c:v>
                </c:pt>
                <c:pt idx="1765">
                  <c:v>2002</c:v>
                </c:pt>
                <c:pt idx="1766">
                  <c:v>2002</c:v>
                </c:pt>
                <c:pt idx="1767">
                  <c:v>2002</c:v>
                </c:pt>
                <c:pt idx="1768">
                  <c:v>2002</c:v>
                </c:pt>
                <c:pt idx="1769">
                  <c:v>2002</c:v>
                </c:pt>
                <c:pt idx="1770">
                  <c:v>2002</c:v>
                </c:pt>
                <c:pt idx="1771">
                  <c:v>2002</c:v>
                </c:pt>
                <c:pt idx="1772">
                  <c:v>2002</c:v>
                </c:pt>
                <c:pt idx="1773">
                  <c:v>2002</c:v>
                </c:pt>
                <c:pt idx="1774">
                  <c:v>2002</c:v>
                </c:pt>
                <c:pt idx="1775">
                  <c:v>2002</c:v>
                </c:pt>
                <c:pt idx="1776">
                  <c:v>2003</c:v>
                </c:pt>
                <c:pt idx="1777">
                  <c:v>2003</c:v>
                </c:pt>
                <c:pt idx="1778">
                  <c:v>2003</c:v>
                </c:pt>
                <c:pt idx="1779">
                  <c:v>2003</c:v>
                </c:pt>
                <c:pt idx="1780">
                  <c:v>2003</c:v>
                </c:pt>
                <c:pt idx="1781">
                  <c:v>2003</c:v>
                </c:pt>
                <c:pt idx="1782">
                  <c:v>2003</c:v>
                </c:pt>
                <c:pt idx="1783">
                  <c:v>2003</c:v>
                </c:pt>
                <c:pt idx="1784">
                  <c:v>2003</c:v>
                </c:pt>
                <c:pt idx="1785">
                  <c:v>2003</c:v>
                </c:pt>
                <c:pt idx="1786">
                  <c:v>2003</c:v>
                </c:pt>
                <c:pt idx="1787">
                  <c:v>2003</c:v>
                </c:pt>
                <c:pt idx="1788">
                  <c:v>2004</c:v>
                </c:pt>
                <c:pt idx="1789">
                  <c:v>2004</c:v>
                </c:pt>
                <c:pt idx="1790">
                  <c:v>2004</c:v>
                </c:pt>
                <c:pt idx="1791">
                  <c:v>2004</c:v>
                </c:pt>
                <c:pt idx="1792">
                  <c:v>2004</c:v>
                </c:pt>
                <c:pt idx="1793">
                  <c:v>2004</c:v>
                </c:pt>
                <c:pt idx="1794">
                  <c:v>2004</c:v>
                </c:pt>
                <c:pt idx="1795">
                  <c:v>2004</c:v>
                </c:pt>
                <c:pt idx="1796">
                  <c:v>2004</c:v>
                </c:pt>
                <c:pt idx="1797">
                  <c:v>2004</c:v>
                </c:pt>
                <c:pt idx="1798">
                  <c:v>2004</c:v>
                </c:pt>
                <c:pt idx="1799">
                  <c:v>2004</c:v>
                </c:pt>
                <c:pt idx="1800">
                  <c:v>2005</c:v>
                </c:pt>
                <c:pt idx="1801">
                  <c:v>2005</c:v>
                </c:pt>
                <c:pt idx="1802">
                  <c:v>2005</c:v>
                </c:pt>
                <c:pt idx="1803">
                  <c:v>2005</c:v>
                </c:pt>
                <c:pt idx="1804">
                  <c:v>2005</c:v>
                </c:pt>
                <c:pt idx="1805">
                  <c:v>2005</c:v>
                </c:pt>
                <c:pt idx="1806">
                  <c:v>2005</c:v>
                </c:pt>
                <c:pt idx="1807">
                  <c:v>2005</c:v>
                </c:pt>
                <c:pt idx="1808">
                  <c:v>2005</c:v>
                </c:pt>
                <c:pt idx="1809">
                  <c:v>2005</c:v>
                </c:pt>
                <c:pt idx="1810">
                  <c:v>2005</c:v>
                </c:pt>
                <c:pt idx="1811">
                  <c:v>2005</c:v>
                </c:pt>
                <c:pt idx="1812">
                  <c:v>2006</c:v>
                </c:pt>
                <c:pt idx="1813">
                  <c:v>2006</c:v>
                </c:pt>
                <c:pt idx="1814">
                  <c:v>2006</c:v>
                </c:pt>
                <c:pt idx="1815">
                  <c:v>2006</c:v>
                </c:pt>
                <c:pt idx="1816">
                  <c:v>2006</c:v>
                </c:pt>
                <c:pt idx="1817">
                  <c:v>2006</c:v>
                </c:pt>
                <c:pt idx="1818">
                  <c:v>2006</c:v>
                </c:pt>
                <c:pt idx="1819">
                  <c:v>2006</c:v>
                </c:pt>
                <c:pt idx="1820">
                  <c:v>2006</c:v>
                </c:pt>
                <c:pt idx="1821">
                  <c:v>2006</c:v>
                </c:pt>
                <c:pt idx="1822">
                  <c:v>2006</c:v>
                </c:pt>
                <c:pt idx="1823">
                  <c:v>2006</c:v>
                </c:pt>
                <c:pt idx="1824">
                  <c:v>2007</c:v>
                </c:pt>
                <c:pt idx="1825">
                  <c:v>2007</c:v>
                </c:pt>
                <c:pt idx="1826">
                  <c:v>2007</c:v>
                </c:pt>
                <c:pt idx="1827">
                  <c:v>2007</c:v>
                </c:pt>
                <c:pt idx="1828">
                  <c:v>2007</c:v>
                </c:pt>
                <c:pt idx="1829">
                  <c:v>2007</c:v>
                </c:pt>
                <c:pt idx="1830">
                  <c:v>2007</c:v>
                </c:pt>
                <c:pt idx="1831">
                  <c:v>2007</c:v>
                </c:pt>
                <c:pt idx="1832">
                  <c:v>2007</c:v>
                </c:pt>
                <c:pt idx="1833">
                  <c:v>2007</c:v>
                </c:pt>
                <c:pt idx="1834">
                  <c:v>2007</c:v>
                </c:pt>
                <c:pt idx="1835">
                  <c:v>2007</c:v>
                </c:pt>
                <c:pt idx="1836">
                  <c:v>2008</c:v>
                </c:pt>
                <c:pt idx="1837">
                  <c:v>2008</c:v>
                </c:pt>
                <c:pt idx="1838">
                  <c:v>2008</c:v>
                </c:pt>
                <c:pt idx="1839">
                  <c:v>2008</c:v>
                </c:pt>
                <c:pt idx="1840">
                  <c:v>2008</c:v>
                </c:pt>
                <c:pt idx="1841">
                  <c:v>2008</c:v>
                </c:pt>
                <c:pt idx="1842">
                  <c:v>2008</c:v>
                </c:pt>
                <c:pt idx="1843">
                  <c:v>2008</c:v>
                </c:pt>
                <c:pt idx="1844">
                  <c:v>2008</c:v>
                </c:pt>
                <c:pt idx="1845">
                  <c:v>2008</c:v>
                </c:pt>
                <c:pt idx="1846">
                  <c:v>2008</c:v>
                </c:pt>
                <c:pt idx="1847">
                  <c:v>2008</c:v>
                </c:pt>
                <c:pt idx="1848">
                  <c:v>2009</c:v>
                </c:pt>
                <c:pt idx="1849">
                  <c:v>2009</c:v>
                </c:pt>
                <c:pt idx="1850">
                  <c:v>2009</c:v>
                </c:pt>
                <c:pt idx="1851">
                  <c:v>2009</c:v>
                </c:pt>
                <c:pt idx="1852">
                  <c:v>2009</c:v>
                </c:pt>
                <c:pt idx="1853">
                  <c:v>2009</c:v>
                </c:pt>
                <c:pt idx="1854">
                  <c:v>2009</c:v>
                </c:pt>
                <c:pt idx="1855">
                  <c:v>2009</c:v>
                </c:pt>
                <c:pt idx="1856">
                  <c:v>2009</c:v>
                </c:pt>
                <c:pt idx="1857">
                  <c:v>2009</c:v>
                </c:pt>
                <c:pt idx="1858">
                  <c:v>2009</c:v>
                </c:pt>
                <c:pt idx="1859">
                  <c:v>2009</c:v>
                </c:pt>
                <c:pt idx="1860">
                  <c:v>2010</c:v>
                </c:pt>
                <c:pt idx="1861">
                  <c:v>2010</c:v>
                </c:pt>
                <c:pt idx="1862">
                  <c:v>2010</c:v>
                </c:pt>
                <c:pt idx="1863">
                  <c:v>2010</c:v>
                </c:pt>
                <c:pt idx="1864">
                  <c:v>2010</c:v>
                </c:pt>
                <c:pt idx="1865">
                  <c:v>2010</c:v>
                </c:pt>
                <c:pt idx="1866">
                  <c:v>2010</c:v>
                </c:pt>
                <c:pt idx="1867">
                  <c:v>2010</c:v>
                </c:pt>
                <c:pt idx="1868">
                  <c:v>2010</c:v>
                </c:pt>
                <c:pt idx="1869">
                  <c:v>2010</c:v>
                </c:pt>
                <c:pt idx="1870">
                  <c:v>2010</c:v>
                </c:pt>
                <c:pt idx="1871">
                  <c:v>2010</c:v>
                </c:pt>
                <c:pt idx="1872">
                  <c:v>2011</c:v>
                </c:pt>
                <c:pt idx="1873">
                  <c:v>2011</c:v>
                </c:pt>
                <c:pt idx="1874">
                  <c:v>2011</c:v>
                </c:pt>
                <c:pt idx="1875">
                  <c:v>2011</c:v>
                </c:pt>
                <c:pt idx="1876">
                  <c:v>2011</c:v>
                </c:pt>
                <c:pt idx="1877">
                  <c:v>2011</c:v>
                </c:pt>
                <c:pt idx="1878">
                  <c:v>2011</c:v>
                </c:pt>
                <c:pt idx="1879">
                  <c:v>2011</c:v>
                </c:pt>
                <c:pt idx="1880">
                  <c:v>2011</c:v>
                </c:pt>
                <c:pt idx="1881">
                  <c:v>2011</c:v>
                </c:pt>
                <c:pt idx="1882">
                  <c:v>2011</c:v>
                </c:pt>
                <c:pt idx="1883">
                  <c:v>2011</c:v>
                </c:pt>
                <c:pt idx="1884">
                  <c:v>2012</c:v>
                </c:pt>
              </c:numCache>
            </c:numRef>
          </c:cat>
          <c:val>
            <c:numRef>
              <c:f>Sheet1!$B$3:$B$1887</c:f>
              <c:numCache>
                <c:formatCode>General</c:formatCode>
                <c:ptCount val="188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pt idx="46">
                  <c:v>1</c:v>
                </c:pt>
                <c:pt idx="47">
                  <c:v>1</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1</c:v>
                </c:pt>
                <c:pt idx="71">
                  <c:v>1</c:v>
                </c:pt>
                <c:pt idx="72">
                  <c:v>1</c:v>
                </c:pt>
                <c:pt idx="73">
                  <c:v>1</c:v>
                </c:pt>
                <c:pt idx="74">
                  <c:v>1</c:v>
                </c:pt>
                <c:pt idx="75">
                  <c:v>1</c:v>
                </c:pt>
                <c:pt idx="76">
                  <c:v>1</c:v>
                </c:pt>
                <c:pt idx="77">
                  <c:v>1</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1</c:v>
                </c:pt>
                <c:pt idx="125">
                  <c:v>1</c:v>
                </c:pt>
                <c:pt idx="126">
                  <c:v>1</c:v>
                </c:pt>
                <c:pt idx="127">
                  <c:v>1</c:v>
                </c:pt>
                <c:pt idx="128">
                  <c:v>1</c:v>
                </c:pt>
                <c:pt idx="129">
                  <c:v>1</c:v>
                </c:pt>
                <c:pt idx="130">
                  <c:v>1</c:v>
                </c:pt>
                <c:pt idx="131">
                  <c:v>1</c:v>
                </c:pt>
                <c:pt idx="132">
                  <c:v>1</c:v>
                </c:pt>
                <c:pt idx="133">
                  <c:v>1</c:v>
                </c:pt>
                <c:pt idx="134">
                  <c:v>1</c:v>
                </c:pt>
                <c:pt idx="135">
                  <c:v>1</c:v>
                </c:pt>
                <c:pt idx="136">
                  <c:v>1</c:v>
                </c:pt>
                <c:pt idx="137">
                  <c:v>1</c:v>
                </c:pt>
                <c:pt idx="138">
                  <c:v>1</c:v>
                </c:pt>
                <c:pt idx="139">
                  <c:v>1</c:v>
                </c:pt>
                <c:pt idx="140">
                  <c:v>1</c:v>
                </c:pt>
                <c:pt idx="141">
                  <c:v>1</c:v>
                </c:pt>
                <c:pt idx="142">
                  <c:v>1</c:v>
                </c:pt>
                <c:pt idx="143">
                  <c:v>1</c:v>
                </c:pt>
                <c:pt idx="144">
                  <c:v>1</c:v>
                </c:pt>
                <c:pt idx="145">
                  <c:v>1</c:v>
                </c:pt>
                <c:pt idx="146">
                  <c:v>1</c:v>
                </c:pt>
                <c:pt idx="147">
                  <c:v>1</c:v>
                </c:pt>
                <c:pt idx="148">
                  <c:v>1</c:v>
                </c:pt>
                <c:pt idx="149">
                  <c:v>1</c:v>
                </c:pt>
                <c:pt idx="150">
                  <c:v>1</c:v>
                </c:pt>
                <c:pt idx="151">
                  <c:v>1</c:v>
                </c:pt>
                <c:pt idx="152">
                  <c:v>1</c:v>
                </c:pt>
                <c:pt idx="153">
                  <c:v>1</c:v>
                </c:pt>
                <c:pt idx="154">
                  <c:v>1</c:v>
                </c:pt>
                <c:pt idx="155">
                  <c:v>1</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1</c:v>
                </c:pt>
                <c:pt idx="175">
                  <c:v>1</c:v>
                </c:pt>
                <c:pt idx="176">
                  <c:v>1</c:v>
                </c:pt>
                <c:pt idx="177">
                  <c:v>1</c:v>
                </c:pt>
                <c:pt idx="178">
                  <c:v>1</c:v>
                </c:pt>
                <c:pt idx="179">
                  <c:v>1</c:v>
                </c:pt>
                <c:pt idx="180">
                  <c:v>1</c:v>
                </c:pt>
                <c:pt idx="181">
                  <c:v>1</c:v>
                </c:pt>
                <c:pt idx="182">
                  <c:v>1</c:v>
                </c:pt>
                <c:pt idx="183">
                  <c:v>1</c:v>
                </c:pt>
                <c:pt idx="184">
                  <c:v>1</c:v>
                </c:pt>
                <c:pt idx="185">
                  <c:v>1</c:v>
                </c:pt>
                <c:pt idx="186">
                  <c:v>1</c:v>
                </c:pt>
                <c:pt idx="187">
                  <c:v>1</c:v>
                </c:pt>
                <c:pt idx="188">
                  <c:v>1</c:v>
                </c:pt>
                <c:pt idx="189">
                  <c:v>1</c:v>
                </c:pt>
                <c:pt idx="190">
                  <c:v>1</c:v>
                </c:pt>
                <c:pt idx="191">
                  <c:v>1</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1</c:v>
                </c:pt>
                <c:pt idx="227">
                  <c:v>1</c:v>
                </c:pt>
                <c:pt idx="228">
                  <c:v>1</c:v>
                </c:pt>
                <c:pt idx="229">
                  <c:v>1</c:v>
                </c:pt>
                <c:pt idx="230">
                  <c:v>1</c:v>
                </c:pt>
                <c:pt idx="231">
                  <c:v>1</c:v>
                </c:pt>
                <c:pt idx="232">
                  <c:v>1</c:v>
                </c:pt>
                <c:pt idx="233">
                  <c:v>1</c:v>
                </c:pt>
                <c:pt idx="234">
                  <c:v>1</c:v>
                </c:pt>
                <c:pt idx="235">
                  <c:v>1</c:v>
                </c:pt>
                <c:pt idx="236">
                  <c:v>1</c:v>
                </c:pt>
                <c:pt idx="237">
                  <c:v>1</c:v>
                </c:pt>
                <c:pt idx="238">
                  <c:v>1</c:v>
                </c:pt>
                <c:pt idx="239">
                  <c:v>1</c:v>
                </c:pt>
                <c:pt idx="240">
                  <c:v>1</c:v>
                </c:pt>
                <c:pt idx="241">
                  <c:v>1</c:v>
                </c:pt>
                <c:pt idx="242">
                  <c:v>1</c:v>
                </c:pt>
                <c:pt idx="243">
                  <c:v>1</c:v>
                </c:pt>
                <c:pt idx="244">
                  <c:v>1</c:v>
                </c:pt>
                <c:pt idx="245">
                  <c:v>1</c:v>
                </c:pt>
                <c:pt idx="246">
                  <c:v>1</c:v>
                </c:pt>
                <c:pt idx="247">
                  <c:v>1</c:v>
                </c:pt>
                <c:pt idx="248">
                  <c:v>1</c:v>
                </c:pt>
                <c:pt idx="249">
                  <c:v>1</c:v>
                </c:pt>
                <c:pt idx="250">
                  <c:v>1</c:v>
                </c:pt>
                <c:pt idx="251">
                  <c:v>1</c:v>
                </c:pt>
                <c:pt idx="252">
                  <c:v>1</c:v>
                </c:pt>
                <c:pt idx="253">
                  <c:v>1</c:v>
                </c:pt>
                <c:pt idx="254">
                  <c:v>1</c:v>
                </c:pt>
                <c:pt idx="255">
                  <c:v>1</c:v>
                </c:pt>
                <c:pt idx="256">
                  <c:v>1</c:v>
                </c:pt>
                <c:pt idx="257">
                  <c:v>1</c:v>
                </c:pt>
                <c:pt idx="258">
                  <c:v>1</c:v>
                </c:pt>
                <c:pt idx="259">
                  <c:v>1</c:v>
                </c:pt>
                <c:pt idx="260">
                  <c:v>1</c:v>
                </c:pt>
                <c:pt idx="261">
                  <c:v>1</c:v>
                </c:pt>
                <c:pt idx="262">
                  <c:v>1</c:v>
                </c:pt>
                <c:pt idx="263">
                  <c:v>1</c:v>
                </c:pt>
                <c:pt idx="264">
                  <c:v>1</c:v>
                </c:pt>
                <c:pt idx="265">
                  <c:v>1</c:v>
                </c:pt>
                <c:pt idx="266">
                  <c:v>1</c:v>
                </c:pt>
                <c:pt idx="267">
                  <c:v>1</c:v>
                </c:pt>
                <c:pt idx="268">
                  <c:v>1</c:v>
                </c:pt>
                <c:pt idx="269">
                  <c:v>1</c:v>
                </c:pt>
                <c:pt idx="270">
                  <c:v>1</c:v>
                </c:pt>
                <c:pt idx="271">
                  <c:v>1</c:v>
                </c:pt>
                <c:pt idx="272">
                  <c:v>1</c:v>
                </c:pt>
                <c:pt idx="273">
                  <c:v>1</c:v>
                </c:pt>
                <c:pt idx="274">
                  <c:v>1</c:v>
                </c:pt>
                <c:pt idx="275">
                  <c:v>1</c:v>
                </c:pt>
                <c:pt idx="276">
                  <c:v>1</c:v>
                </c:pt>
                <c:pt idx="277">
                  <c:v>1</c:v>
                </c:pt>
                <c:pt idx="278">
                  <c:v>1</c:v>
                </c:pt>
                <c:pt idx="279">
                  <c:v>1</c:v>
                </c:pt>
                <c:pt idx="280">
                  <c:v>1</c:v>
                </c:pt>
                <c:pt idx="281">
                  <c:v>1</c:v>
                </c:pt>
                <c:pt idx="282">
                  <c:v>1</c:v>
                </c:pt>
                <c:pt idx="283">
                  <c:v>1</c:v>
                </c:pt>
                <c:pt idx="284">
                  <c:v>1</c:v>
                </c:pt>
                <c:pt idx="285">
                  <c:v>1</c:v>
                </c:pt>
                <c:pt idx="286">
                  <c:v>1</c:v>
                </c:pt>
                <c:pt idx="287">
                  <c:v>1</c:v>
                </c:pt>
                <c:pt idx="288">
                  <c:v>1</c:v>
                </c:pt>
                <c:pt idx="289">
                  <c:v>1</c:v>
                </c:pt>
                <c:pt idx="290">
                  <c:v>1</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1</c:v>
                </c:pt>
                <c:pt idx="328">
                  <c:v>1</c:v>
                </c:pt>
                <c:pt idx="329">
                  <c:v>1</c:v>
                </c:pt>
                <c:pt idx="330">
                  <c:v>1</c:v>
                </c:pt>
                <c:pt idx="331">
                  <c:v>1</c:v>
                </c:pt>
                <c:pt idx="332">
                  <c:v>1</c:v>
                </c:pt>
                <c:pt idx="333">
                  <c:v>1</c:v>
                </c:pt>
                <c:pt idx="334">
                  <c:v>1</c:v>
                </c:pt>
                <c:pt idx="335">
                  <c:v>1</c:v>
                </c:pt>
                <c:pt idx="336">
                  <c:v>1</c:v>
                </c:pt>
                <c:pt idx="337">
                  <c:v>1</c:v>
                </c:pt>
                <c:pt idx="338">
                  <c:v>1</c:v>
                </c:pt>
                <c:pt idx="339">
                  <c:v>1</c:v>
                </c:pt>
                <c:pt idx="340">
                  <c:v>1</c:v>
                </c:pt>
                <c:pt idx="341">
                  <c:v>1</c:v>
                </c:pt>
                <c:pt idx="342">
                  <c:v>1</c:v>
                </c:pt>
                <c:pt idx="343">
                  <c:v>1</c:v>
                </c:pt>
                <c:pt idx="344">
                  <c:v>1</c:v>
                </c:pt>
                <c:pt idx="345">
                  <c:v>1</c:v>
                </c:pt>
                <c:pt idx="346">
                  <c:v>1</c:v>
                </c:pt>
                <c:pt idx="347">
                  <c:v>1</c:v>
                </c:pt>
                <c:pt idx="348">
                  <c:v>1</c:v>
                </c:pt>
                <c:pt idx="349">
                  <c:v>1</c:v>
                </c:pt>
                <c:pt idx="350">
                  <c:v>1</c:v>
                </c:pt>
                <c:pt idx="351">
                  <c:v>1</c:v>
                </c:pt>
                <c:pt idx="352">
                  <c:v>1</c:v>
                </c:pt>
                <c:pt idx="353">
                  <c:v>1</c:v>
                </c:pt>
                <c:pt idx="354">
                  <c:v>1</c:v>
                </c:pt>
                <c:pt idx="355">
                  <c:v>1</c:v>
                </c:pt>
                <c:pt idx="356">
                  <c:v>1</c:v>
                </c:pt>
                <c:pt idx="357">
                  <c:v>1</c:v>
                </c:pt>
                <c:pt idx="358">
                  <c:v>1</c:v>
                </c:pt>
                <c:pt idx="359">
                  <c:v>1</c:v>
                </c:pt>
                <c:pt idx="360">
                  <c:v>1</c:v>
                </c:pt>
                <c:pt idx="361">
                  <c:v>1</c:v>
                </c:pt>
                <c:pt idx="362">
                  <c:v>1</c:v>
                </c:pt>
                <c:pt idx="363">
                  <c:v>1</c:v>
                </c:pt>
                <c:pt idx="364">
                  <c:v>1</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1</c:v>
                </c:pt>
                <c:pt idx="388">
                  <c:v>1</c:v>
                </c:pt>
                <c:pt idx="389">
                  <c:v>1</c:v>
                </c:pt>
                <c:pt idx="390">
                  <c:v>1</c:v>
                </c:pt>
                <c:pt idx="391">
                  <c:v>1</c:v>
                </c:pt>
                <c:pt idx="392">
                  <c:v>1</c:v>
                </c:pt>
                <c:pt idx="393">
                  <c:v>1</c:v>
                </c:pt>
                <c:pt idx="394">
                  <c:v>1</c:v>
                </c:pt>
                <c:pt idx="395">
                  <c:v>1</c:v>
                </c:pt>
                <c:pt idx="396">
                  <c:v>1</c:v>
                </c:pt>
                <c:pt idx="397">
                  <c:v>1</c:v>
                </c:pt>
                <c:pt idx="398">
                  <c:v>1</c:v>
                </c:pt>
                <c:pt idx="399">
                  <c:v>1</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1</c:v>
                </c:pt>
                <c:pt idx="428">
                  <c:v>1</c:v>
                </c:pt>
                <c:pt idx="429">
                  <c:v>1</c:v>
                </c:pt>
                <c:pt idx="430">
                  <c:v>1</c:v>
                </c:pt>
                <c:pt idx="431">
                  <c:v>1</c:v>
                </c:pt>
                <c:pt idx="432">
                  <c:v>1</c:v>
                </c:pt>
                <c:pt idx="433">
                  <c:v>1</c:v>
                </c:pt>
                <c:pt idx="434">
                  <c:v>1</c:v>
                </c:pt>
                <c:pt idx="435">
                  <c:v>1</c:v>
                </c:pt>
                <c:pt idx="436">
                  <c:v>1</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1</c:v>
                </c:pt>
                <c:pt idx="458">
                  <c:v>1</c:v>
                </c:pt>
                <c:pt idx="459">
                  <c:v>1</c:v>
                </c:pt>
                <c:pt idx="460">
                  <c:v>1</c:v>
                </c:pt>
                <c:pt idx="461">
                  <c:v>1</c:v>
                </c:pt>
                <c:pt idx="462">
                  <c:v>1</c:v>
                </c:pt>
                <c:pt idx="463">
                  <c:v>1</c:v>
                </c:pt>
                <c:pt idx="464">
                  <c:v>1</c:v>
                </c:pt>
                <c:pt idx="465">
                  <c:v>1</c:v>
                </c:pt>
                <c:pt idx="466">
                  <c:v>1</c:v>
                </c:pt>
                <c:pt idx="467">
                  <c:v>1</c:v>
                </c:pt>
                <c:pt idx="468">
                  <c:v>1</c:v>
                </c:pt>
                <c:pt idx="469">
                  <c:v>1</c:v>
                </c:pt>
                <c:pt idx="470">
                  <c:v>1</c:v>
                </c:pt>
                <c:pt idx="471">
                  <c:v>1</c:v>
                </c:pt>
                <c:pt idx="472">
                  <c:v>1</c:v>
                </c:pt>
                <c:pt idx="473">
                  <c:v>1</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1</c:v>
                </c:pt>
                <c:pt idx="493">
                  <c:v>1</c:v>
                </c:pt>
                <c:pt idx="494">
                  <c:v>1</c:v>
                </c:pt>
                <c:pt idx="495">
                  <c:v>1</c:v>
                </c:pt>
                <c:pt idx="496">
                  <c:v>1</c:v>
                </c:pt>
                <c:pt idx="497">
                  <c:v>1</c:v>
                </c:pt>
                <c:pt idx="498">
                  <c:v>1</c:v>
                </c:pt>
                <c:pt idx="499">
                  <c:v>1</c:v>
                </c:pt>
                <c:pt idx="500">
                  <c:v>1</c:v>
                </c:pt>
                <c:pt idx="501">
                  <c:v>1</c:v>
                </c:pt>
                <c:pt idx="502">
                  <c:v>1</c:v>
                </c:pt>
                <c:pt idx="503">
                  <c:v>1</c:v>
                </c:pt>
                <c:pt idx="504">
                  <c:v>1</c:v>
                </c:pt>
                <c:pt idx="505">
                  <c:v>1</c:v>
                </c:pt>
                <c:pt idx="506">
                  <c:v>1</c:v>
                </c:pt>
                <c:pt idx="507">
                  <c:v>1</c:v>
                </c:pt>
                <c:pt idx="508">
                  <c:v>1</c:v>
                </c:pt>
                <c:pt idx="509">
                  <c:v>1</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1</c:v>
                </c:pt>
                <c:pt idx="535">
                  <c:v>1</c:v>
                </c:pt>
                <c:pt idx="536">
                  <c:v>1</c:v>
                </c:pt>
                <c:pt idx="537">
                  <c:v>1</c:v>
                </c:pt>
                <c:pt idx="538">
                  <c:v>1</c:v>
                </c:pt>
                <c:pt idx="539">
                  <c:v>1</c:v>
                </c:pt>
                <c:pt idx="540">
                  <c:v>1</c:v>
                </c:pt>
                <c:pt idx="541">
                  <c:v>1</c:v>
                </c:pt>
                <c:pt idx="542">
                  <c:v>1</c:v>
                </c:pt>
                <c:pt idx="543">
                  <c:v>1</c:v>
                </c:pt>
                <c:pt idx="544">
                  <c:v>1</c:v>
                </c:pt>
                <c:pt idx="545">
                  <c:v>1</c:v>
                </c:pt>
                <c:pt idx="546">
                  <c:v>1</c:v>
                </c:pt>
                <c:pt idx="547">
                  <c:v>1</c:v>
                </c:pt>
                <c:pt idx="548">
                  <c:v>1</c:v>
                </c:pt>
                <c:pt idx="549">
                  <c:v>1</c:v>
                </c:pt>
                <c:pt idx="550">
                  <c:v>1</c:v>
                </c:pt>
                <c:pt idx="551">
                  <c:v>1</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1</c:v>
                </c:pt>
                <c:pt idx="574">
                  <c:v>1</c:v>
                </c:pt>
                <c:pt idx="575">
                  <c:v>1</c:v>
                </c:pt>
                <c:pt idx="576">
                  <c:v>1</c:v>
                </c:pt>
                <c:pt idx="577">
                  <c:v>1</c:v>
                </c:pt>
                <c:pt idx="578">
                  <c:v>1</c:v>
                </c:pt>
                <c:pt idx="579">
                  <c:v>1</c:v>
                </c:pt>
                <c:pt idx="580">
                  <c:v>1</c:v>
                </c:pt>
                <c:pt idx="581">
                  <c:v>1</c:v>
                </c:pt>
                <c:pt idx="582">
                  <c:v>1</c:v>
                </c:pt>
                <c:pt idx="583">
                  <c:v>1</c:v>
                </c:pt>
                <c:pt idx="584">
                  <c:v>1</c:v>
                </c:pt>
                <c:pt idx="585">
                  <c:v>1</c:v>
                </c:pt>
                <c:pt idx="586">
                  <c:v>1</c:v>
                </c:pt>
                <c:pt idx="587">
                  <c:v>1</c:v>
                </c:pt>
                <c:pt idx="588">
                  <c:v>1</c:v>
                </c:pt>
                <c:pt idx="589">
                  <c:v>1</c:v>
                </c:pt>
                <c:pt idx="590">
                  <c:v>1</c:v>
                </c:pt>
                <c:pt idx="591">
                  <c:v>1</c:v>
                </c:pt>
                <c:pt idx="592">
                  <c:v>1</c:v>
                </c:pt>
                <c:pt idx="593">
                  <c:v>1</c:v>
                </c:pt>
                <c:pt idx="594">
                  <c:v>1</c:v>
                </c:pt>
                <c:pt idx="595">
                  <c:v>1</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1</c:v>
                </c:pt>
                <c:pt idx="630">
                  <c:v>1</c:v>
                </c:pt>
                <c:pt idx="631">
                  <c:v>1</c:v>
                </c:pt>
                <c:pt idx="632">
                  <c:v>1</c:v>
                </c:pt>
                <c:pt idx="633">
                  <c:v>1</c:v>
                </c:pt>
                <c:pt idx="634">
                  <c:v>1</c:v>
                </c:pt>
                <c:pt idx="635">
                  <c:v>1</c:v>
                </c:pt>
                <c:pt idx="636">
                  <c:v>1</c:v>
                </c:pt>
                <c:pt idx="637">
                  <c:v>1</c:v>
                </c:pt>
                <c:pt idx="638">
                  <c:v>1</c:v>
                </c:pt>
                <c:pt idx="639">
                  <c:v>1</c:v>
                </c:pt>
                <c:pt idx="640">
                  <c:v>1</c:v>
                </c:pt>
                <c:pt idx="641">
                  <c:v>1</c:v>
                </c:pt>
                <c:pt idx="642">
                  <c:v>0</c:v>
                </c:pt>
                <c:pt idx="643">
                  <c:v>0</c:v>
                </c:pt>
                <c:pt idx="644">
                  <c:v>0</c:v>
                </c:pt>
                <c:pt idx="645">
                  <c:v>0</c:v>
                </c:pt>
                <c:pt idx="646">
                  <c:v>0</c:v>
                </c:pt>
                <c:pt idx="647">
                  <c:v>0</c:v>
                </c:pt>
                <c:pt idx="648">
                  <c:v>0</c:v>
                </c:pt>
                <c:pt idx="649">
                  <c:v>0</c:v>
                </c:pt>
                <c:pt idx="650">
                  <c:v>0</c:v>
                </c:pt>
                <c:pt idx="651">
                  <c:v>0</c:v>
                </c:pt>
                <c:pt idx="652">
                  <c:v>0</c:v>
                </c:pt>
                <c:pt idx="653">
                  <c:v>0</c:v>
                </c:pt>
                <c:pt idx="654">
                  <c:v>0</c:v>
                </c:pt>
                <c:pt idx="655">
                  <c:v>0</c:v>
                </c:pt>
                <c:pt idx="656">
                  <c:v>0</c:v>
                </c:pt>
                <c:pt idx="657">
                  <c:v>0</c:v>
                </c:pt>
                <c:pt idx="658">
                  <c:v>0</c:v>
                </c:pt>
                <c:pt idx="659">
                  <c:v>0</c:v>
                </c:pt>
                <c:pt idx="660">
                  <c:v>0</c:v>
                </c:pt>
                <c:pt idx="661">
                  <c:v>1</c:v>
                </c:pt>
                <c:pt idx="662">
                  <c:v>1</c:v>
                </c:pt>
                <c:pt idx="663">
                  <c:v>1</c:v>
                </c:pt>
                <c:pt idx="664">
                  <c:v>1</c:v>
                </c:pt>
                <c:pt idx="665">
                  <c:v>1</c:v>
                </c:pt>
                <c:pt idx="666">
                  <c:v>1</c:v>
                </c:pt>
                <c:pt idx="667">
                  <c:v>1</c:v>
                </c:pt>
                <c:pt idx="668">
                  <c:v>1</c:v>
                </c:pt>
                <c:pt idx="669">
                  <c:v>1</c:v>
                </c:pt>
                <c:pt idx="670">
                  <c:v>1</c:v>
                </c:pt>
                <c:pt idx="671">
                  <c:v>1</c:v>
                </c:pt>
                <c:pt idx="672">
                  <c:v>1</c:v>
                </c:pt>
                <c:pt idx="673">
                  <c:v>1</c:v>
                </c:pt>
                <c:pt idx="674">
                  <c:v>1</c:v>
                </c:pt>
                <c:pt idx="675">
                  <c:v>1</c:v>
                </c:pt>
                <c:pt idx="676">
                  <c:v>1</c:v>
                </c:pt>
                <c:pt idx="677">
                  <c:v>1</c:v>
                </c:pt>
                <c:pt idx="678">
                  <c:v>1</c:v>
                </c:pt>
                <c:pt idx="679">
                  <c:v>1</c:v>
                </c:pt>
                <c:pt idx="680">
                  <c:v>1</c:v>
                </c:pt>
                <c:pt idx="681">
                  <c:v>1</c:v>
                </c:pt>
                <c:pt idx="682">
                  <c:v>1</c:v>
                </c:pt>
                <c:pt idx="683">
                  <c:v>1</c:v>
                </c:pt>
                <c:pt idx="684">
                  <c:v>1</c:v>
                </c:pt>
                <c:pt idx="685">
                  <c:v>0</c:v>
                </c:pt>
                <c:pt idx="686">
                  <c:v>0</c:v>
                </c:pt>
                <c:pt idx="687">
                  <c:v>0</c:v>
                </c:pt>
                <c:pt idx="688">
                  <c:v>0</c:v>
                </c:pt>
                <c:pt idx="689">
                  <c:v>0</c:v>
                </c:pt>
                <c:pt idx="690">
                  <c:v>0</c:v>
                </c:pt>
                <c:pt idx="691">
                  <c:v>0</c:v>
                </c:pt>
                <c:pt idx="692">
                  <c:v>0</c:v>
                </c:pt>
                <c:pt idx="693">
                  <c:v>0</c:v>
                </c:pt>
                <c:pt idx="694">
                  <c:v>0</c:v>
                </c:pt>
                <c:pt idx="695">
                  <c:v>0</c:v>
                </c:pt>
                <c:pt idx="696">
                  <c:v>0</c:v>
                </c:pt>
                <c:pt idx="697">
                  <c:v>1</c:v>
                </c:pt>
                <c:pt idx="698">
                  <c:v>1</c:v>
                </c:pt>
                <c:pt idx="699">
                  <c:v>1</c:v>
                </c:pt>
                <c:pt idx="700">
                  <c:v>1</c:v>
                </c:pt>
                <c:pt idx="701">
                  <c:v>1</c:v>
                </c:pt>
                <c:pt idx="702">
                  <c:v>1</c:v>
                </c:pt>
                <c:pt idx="703">
                  <c:v>1</c:v>
                </c:pt>
                <c:pt idx="704">
                  <c:v>1</c:v>
                </c:pt>
                <c:pt idx="705">
                  <c:v>1</c:v>
                </c:pt>
                <c:pt idx="706">
                  <c:v>1</c:v>
                </c:pt>
                <c:pt idx="707">
                  <c:v>1</c:v>
                </c:pt>
                <c:pt idx="708">
                  <c:v>1</c:v>
                </c:pt>
                <c:pt idx="709">
                  <c:v>1</c:v>
                </c:pt>
                <c:pt idx="710">
                  <c:v>1</c:v>
                </c:pt>
                <c:pt idx="711">
                  <c:v>1</c:v>
                </c:pt>
                <c:pt idx="712">
                  <c:v>1</c:v>
                </c:pt>
                <c:pt idx="713">
                  <c:v>1</c:v>
                </c:pt>
                <c:pt idx="714">
                  <c:v>1</c:v>
                </c:pt>
                <c:pt idx="715">
                  <c:v>1</c:v>
                </c:pt>
                <c:pt idx="716">
                  <c:v>1</c:v>
                </c:pt>
                <c:pt idx="717">
                  <c:v>1</c:v>
                </c:pt>
                <c:pt idx="718">
                  <c:v>1</c:v>
                </c:pt>
                <c:pt idx="719">
                  <c:v>1</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1</c:v>
                </c:pt>
                <c:pt idx="765">
                  <c:v>1</c:v>
                </c:pt>
                <c:pt idx="766">
                  <c:v>1</c:v>
                </c:pt>
                <c:pt idx="767">
                  <c:v>1</c:v>
                </c:pt>
                <c:pt idx="768">
                  <c:v>1</c:v>
                </c:pt>
                <c:pt idx="769">
                  <c:v>1</c:v>
                </c:pt>
                <c:pt idx="770">
                  <c:v>1</c:v>
                </c:pt>
                <c:pt idx="771">
                  <c:v>0</c:v>
                </c:pt>
                <c:pt idx="772">
                  <c:v>0</c:v>
                </c:pt>
                <c:pt idx="773">
                  <c:v>0</c:v>
                </c:pt>
                <c:pt idx="774">
                  <c:v>0</c:v>
                </c:pt>
                <c:pt idx="775">
                  <c:v>0</c:v>
                </c:pt>
                <c:pt idx="776">
                  <c:v>0</c:v>
                </c:pt>
                <c:pt idx="777">
                  <c:v>0</c:v>
                </c:pt>
                <c:pt idx="778">
                  <c:v>0</c:v>
                </c:pt>
                <c:pt idx="779">
                  <c:v>0</c:v>
                </c:pt>
                <c:pt idx="780">
                  <c:v>0</c:v>
                </c:pt>
                <c:pt idx="781">
                  <c:v>1</c:v>
                </c:pt>
                <c:pt idx="782">
                  <c:v>1</c:v>
                </c:pt>
                <c:pt idx="783">
                  <c:v>1</c:v>
                </c:pt>
                <c:pt idx="784">
                  <c:v>1</c:v>
                </c:pt>
                <c:pt idx="785">
                  <c:v>1</c:v>
                </c:pt>
                <c:pt idx="786">
                  <c:v>1</c:v>
                </c:pt>
                <c:pt idx="787">
                  <c:v>1</c:v>
                </c:pt>
                <c:pt idx="788">
                  <c:v>1</c:v>
                </c:pt>
                <c:pt idx="789">
                  <c:v>1</c:v>
                </c:pt>
                <c:pt idx="790">
                  <c:v>1</c:v>
                </c:pt>
                <c:pt idx="791">
                  <c:v>1</c:v>
                </c:pt>
                <c:pt idx="792">
                  <c:v>1</c:v>
                </c:pt>
                <c:pt idx="793">
                  <c:v>1</c:v>
                </c:pt>
                <c:pt idx="794">
                  <c:v>1</c:v>
                </c:pt>
                <c:pt idx="795">
                  <c:v>1</c:v>
                </c:pt>
                <c:pt idx="796">
                  <c:v>1</c:v>
                </c:pt>
                <c:pt idx="797">
                  <c:v>1</c:v>
                </c:pt>
                <c:pt idx="798">
                  <c:v>1</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1</c:v>
                </c:pt>
                <c:pt idx="822">
                  <c:v>1</c:v>
                </c:pt>
                <c:pt idx="823">
                  <c:v>1</c:v>
                </c:pt>
                <c:pt idx="824">
                  <c:v>1</c:v>
                </c:pt>
                <c:pt idx="825">
                  <c:v>1</c:v>
                </c:pt>
                <c:pt idx="826">
                  <c:v>1</c:v>
                </c:pt>
                <c:pt idx="827">
                  <c:v>1</c:v>
                </c:pt>
                <c:pt idx="828">
                  <c:v>1</c:v>
                </c:pt>
                <c:pt idx="829">
                  <c:v>1</c:v>
                </c:pt>
                <c:pt idx="830">
                  <c:v>1</c:v>
                </c:pt>
                <c:pt idx="831">
                  <c:v>1</c:v>
                </c:pt>
                <c:pt idx="832">
                  <c:v>1</c:v>
                </c:pt>
                <c:pt idx="833">
                  <c:v>1</c:v>
                </c:pt>
                <c:pt idx="834">
                  <c:v>1</c:v>
                </c:pt>
                <c:pt idx="835">
                  <c:v>0</c:v>
                </c:pt>
                <c:pt idx="836">
                  <c:v>0</c:v>
                </c:pt>
                <c:pt idx="837">
                  <c:v>0</c:v>
                </c:pt>
                <c:pt idx="838">
                  <c:v>0</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1</c:v>
                </c:pt>
                <c:pt idx="863">
                  <c:v>1</c:v>
                </c:pt>
                <c:pt idx="864">
                  <c:v>1</c:v>
                </c:pt>
                <c:pt idx="865">
                  <c:v>1</c:v>
                </c:pt>
                <c:pt idx="866">
                  <c:v>1</c:v>
                </c:pt>
                <c:pt idx="867">
                  <c:v>1</c:v>
                </c:pt>
                <c:pt idx="868">
                  <c:v>1</c:v>
                </c:pt>
                <c:pt idx="869">
                  <c:v>1</c:v>
                </c:pt>
                <c:pt idx="870">
                  <c:v>1</c:v>
                </c:pt>
                <c:pt idx="871">
                  <c:v>1</c:v>
                </c:pt>
                <c:pt idx="872">
                  <c:v>1</c:v>
                </c:pt>
                <c:pt idx="873">
                  <c:v>1</c:v>
                </c:pt>
                <c:pt idx="874">
                  <c:v>1</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1</c:v>
                </c:pt>
                <c:pt idx="897">
                  <c:v>1</c:v>
                </c:pt>
                <c:pt idx="898">
                  <c:v>1</c:v>
                </c:pt>
                <c:pt idx="899">
                  <c:v>1</c:v>
                </c:pt>
                <c:pt idx="900">
                  <c:v>1</c:v>
                </c:pt>
                <c:pt idx="901">
                  <c:v>1</c:v>
                </c:pt>
                <c:pt idx="902">
                  <c:v>1</c:v>
                </c:pt>
                <c:pt idx="903">
                  <c:v>1</c:v>
                </c:pt>
                <c:pt idx="904">
                  <c:v>1</c:v>
                </c:pt>
                <c:pt idx="905">
                  <c:v>1</c:v>
                </c:pt>
                <c:pt idx="906">
                  <c:v>1</c:v>
                </c:pt>
                <c:pt idx="907">
                  <c:v>1</c:v>
                </c:pt>
                <c:pt idx="908">
                  <c:v>1</c:v>
                </c:pt>
                <c:pt idx="909">
                  <c:v>1</c:v>
                </c:pt>
                <c:pt idx="910">
                  <c:v>1</c:v>
                </c:pt>
                <c:pt idx="911">
                  <c:v>1</c:v>
                </c:pt>
                <c:pt idx="912">
                  <c:v>1</c:v>
                </c:pt>
                <c:pt idx="913">
                  <c:v>1</c:v>
                </c:pt>
                <c:pt idx="914">
                  <c:v>1</c:v>
                </c:pt>
                <c:pt idx="915">
                  <c:v>1</c:v>
                </c:pt>
                <c:pt idx="916">
                  <c:v>1</c:v>
                </c:pt>
                <c:pt idx="917">
                  <c:v>1</c:v>
                </c:pt>
                <c:pt idx="918">
                  <c:v>1</c:v>
                </c:pt>
                <c:pt idx="919">
                  <c:v>1</c:v>
                </c:pt>
                <c:pt idx="920">
                  <c:v>1</c:v>
                </c:pt>
                <c:pt idx="921">
                  <c:v>1</c:v>
                </c:pt>
                <c:pt idx="922">
                  <c:v>1</c:v>
                </c:pt>
                <c:pt idx="923">
                  <c:v>1</c:v>
                </c:pt>
                <c:pt idx="924">
                  <c:v>1</c:v>
                </c:pt>
                <c:pt idx="925">
                  <c:v>1</c:v>
                </c:pt>
                <c:pt idx="926">
                  <c:v>1</c:v>
                </c:pt>
                <c:pt idx="927">
                  <c:v>1</c:v>
                </c:pt>
                <c:pt idx="928">
                  <c:v>1</c:v>
                </c:pt>
                <c:pt idx="929">
                  <c:v>1</c:v>
                </c:pt>
                <c:pt idx="930">
                  <c:v>1</c:v>
                </c:pt>
                <c:pt idx="931">
                  <c:v>1</c:v>
                </c:pt>
                <c:pt idx="932">
                  <c:v>1</c:v>
                </c:pt>
                <c:pt idx="933">
                  <c:v>1</c:v>
                </c:pt>
                <c:pt idx="934">
                  <c:v>1</c:v>
                </c:pt>
                <c:pt idx="935">
                  <c:v>1</c:v>
                </c:pt>
                <c:pt idx="936">
                  <c:v>1</c:v>
                </c:pt>
                <c:pt idx="937">
                  <c:v>1</c:v>
                </c:pt>
                <c:pt idx="938">
                  <c:v>1</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1</c:v>
                </c:pt>
                <c:pt idx="990">
                  <c:v>1</c:v>
                </c:pt>
                <c:pt idx="991">
                  <c:v>1</c:v>
                </c:pt>
                <c:pt idx="992">
                  <c:v>1</c:v>
                </c:pt>
                <c:pt idx="993">
                  <c:v>1</c:v>
                </c:pt>
                <c:pt idx="994">
                  <c:v>1</c:v>
                </c:pt>
                <c:pt idx="995">
                  <c:v>1</c:v>
                </c:pt>
                <c:pt idx="996">
                  <c:v>1</c:v>
                </c:pt>
                <c:pt idx="997">
                  <c:v>1</c:v>
                </c:pt>
                <c:pt idx="998">
                  <c:v>1</c:v>
                </c:pt>
                <c:pt idx="999">
                  <c:v>1</c:v>
                </c:pt>
                <c:pt idx="1000">
                  <c:v>1</c:v>
                </c:pt>
                <c:pt idx="1001">
                  <c:v>1</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0</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1</c:v>
                </c:pt>
                <c:pt idx="1083">
                  <c:v>1</c:v>
                </c:pt>
                <c:pt idx="1084">
                  <c:v>1</c:v>
                </c:pt>
                <c:pt idx="1085">
                  <c:v>1</c:v>
                </c:pt>
                <c:pt idx="1086">
                  <c:v>1</c:v>
                </c:pt>
                <c:pt idx="1087">
                  <c:v>1</c:v>
                </c:pt>
                <c:pt idx="1088">
                  <c:v>1</c:v>
                </c:pt>
                <c:pt idx="1089">
                  <c:v>1</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1</c:v>
                </c:pt>
                <c:pt idx="1128">
                  <c:v>1</c:v>
                </c:pt>
                <c:pt idx="1129">
                  <c:v>1</c:v>
                </c:pt>
                <c:pt idx="1130">
                  <c:v>1</c:v>
                </c:pt>
                <c:pt idx="1131">
                  <c:v>1</c:v>
                </c:pt>
                <c:pt idx="1132">
                  <c:v>1</c:v>
                </c:pt>
                <c:pt idx="1133">
                  <c:v>1</c:v>
                </c:pt>
                <c:pt idx="1134">
                  <c:v>1</c:v>
                </c:pt>
                <c:pt idx="1135">
                  <c:v>1</c:v>
                </c:pt>
                <c:pt idx="1136">
                  <c:v>1</c:v>
                </c:pt>
                <c:pt idx="1137">
                  <c:v>1</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1</c:v>
                </c:pt>
                <c:pt idx="1184">
                  <c:v>1</c:v>
                </c:pt>
                <c:pt idx="1185">
                  <c:v>1</c:v>
                </c:pt>
                <c:pt idx="1186">
                  <c:v>1</c:v>
                </c:pt>
                <c:pt idx="1187">
                  <c:v>1</c:v>
                </c:pt>
                <c:pt idx="1188">
                  <c:v>1</c:v>
                </c:pt>
                <c:pt idx="1189">
                  <c:v>1</c:v>
                </c:pt>
                <c:pt idx="1190">
                  <c:v>1</c:v>
                </c:pt>
                <c:pt idx="1191">
                  <c:v>1</c:v>
                </c:pt>
                <c:pt idx="1192">
                  <c:v>1</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1</c:v>
                </c:pt>
                <c:pt idx="1233">
                  <c:v>1</c:v>
                </c:pt>
                <c:pt idx="1234">
                  <c:v>1</c:v>
                </c:pt>
                <c:pt idx="1235">
                  <c:v>1</c:v>
                </c:pt>
                <c:pt idx="1236">
                  <c:v>1</c:v>
                </c:pt>
                <c:pt idx="1237">
                  <c:v>1</c:v>
                </c:pt>
                <c:pt idx="1238">
                  <c:v>1</c:v>
                </c:pt>
                <c:pt idx="1239">
                  <c:v>1</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1</c:v>
                </c:pt>
                <c:pt idx="1265">
                  <c:v>1</c:v>
                </c:pt>
                <c:pt idx="1266">
                  <c:v>1</c:v>
                </c:pt>
                <c:pt idx="1267">
                  <c:v>1</c:v>
                </c:pt>
                <c:pt idx="1268">
                  <c:v>1</c:v>
                </c:pt>
                <c:pt idx="1269">
                  <c:v>1</c:v>
                </c:pt>
                <c:pt idx="1270">
                  <c:v>1</c:v>
                </c:pt>
                <c:pt idx="1271">
                  <c:v>1</c:v>
                </c:pt>
                <c:pt idx="1272">
                  <c:v>1</c:v>
                </c:pt>
                <c:pt idx="1273">
                  <c:v>1</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1</c:v>
                </c:pt>
                <c:pt idx="1381">
                  <c:v>1</c:v>
                </c:pt>
                <c:pt idx="1382">
                  <c:v>1</c:v>
                </c:pt>
                <c:pt idx="1383">
                  <c:v>1</c:v>
                </c:pt>
                <c:pt idx="1384">
                  <c:v>1</c:v>
                </c:pt>
                <c:pt idx="1385">
                  <c:v>1</c:v>
                </c:pt>
                <c:pt idx="1386">
                  <c:v>1</c:v>
                </c:pt>
                <c:pt idx="1387">
                  <c:v>1</c:v>
                </c:pt>
                <c:pt idx="1388">
                  <c:v>1</c:v>
                </c:pt>
                <c:pt idx="1389">
                  <c:v>1</c:v>
                </c:pt>
                <c:pt idx="1390">
                  <c:v>1</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1</c:v>
                </c:pt>
                <c:pt idx="1428">
                  <c:v>1</c:v>
                </c:pt>
                <c:pt idx="1429">
                  <c:v>1</c:v>
                </c:pt>
                <c:pt idx="1430">
                  <c:v>1</c:v>
                </c:pt>
                <c:pt idx="1431">
                  <c:v>1</c:v>
                </c:pt>
                <c:pt idx="1432">
                  <c:v>1</c:v>
                </c:pt>
                <c:pt idx="1433">
                  <c:v>1</c:v>
                </c:pt>
                <c:pt idx="1434">
                  <c:v>1</c:v>
                </c:pt>
                <c:pt idx="1435">
                  <c:v>1</c:v>
                </c:pt>
                <c:pt idx="1436">
                  <c:v>1</c:v>
                </c:pt>
                <c:pt idx="1437">
                  <c:v>1</c:v>
                </c:pt>
                <c:pt idx="1438">
                  <c:v>1</c:v>
                </c:pt>
                <c:pt idx="1439">
                  <c:v>1</c:v>
                </c:pt>
                <c:pt idx="1440">
                  <c:v>1</c:v>
                </c:pt>
                <c:pt idx="1441">
                  <c:v>1</c:v>
                </c:pt>
                <c:pt idx="1442">
                  <c:v>1</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c:v>
                </c:pt>
                <c:pt idx="1488">
                  <c:v>0</c:v>
                </c:pt>
                <c:pt idx="1489">
                  <c:v>0</c:v>
                </c:pt>
                <c:pt idx="1490">
                  <c:v>0</c:v>
                </c:pt>
                <c:pt idx="1491">
                  <c:v>0</c:v>
                </c:pt>
                <c:pt idx="1492">
                  <c:v>0</c:v>
                </c:pt>
                <c:pt idx="1493">
                  <c:v>0</c:v>
                </c:pt>
                <c:pt idx="1494">
                  <c:v>0</c:v>
                </c:pt>
                <c:pt idx="1495">
                  <c:v>0</c:v>
                </c:pt>
                <c:pt idx="1496">
                  <c:v>0</c:v>
                </c:pt>
                <c:pt idx="1497">
                  <c:v>0</c:v>
                </c:pt>
                <c:pt idx="1498">
                  <c:v>0</c:v>
                </c:pt>
                <c:pt idx="1499">
                  <c:v>0</c:v>
                </c:pt>
                <c:pt idx="1500">
                  <c:v>0</c:v>
                </c:pt>
                <c:pt idx="1501">
                  <c:v>1</c:v>
                </c:pt>
                <c:pt idx="1502">
                  <c:v>1</c:v>
                </c:pt>
                <c:pt idx="1503">
                  <c:v>1</c:v>
                </c:pt>
                <c:pt idx="1504">
                  <c:v>1</c:v>
                </c:pt>
                <c:pt idx="1505">
                  <c:v>1</c:v>
                </c:pt>
                <c:pt idx="1506">
                  <c:v>1</c:v>
                </c:pt>
                <c:pt idx="1507">
                  <c:v>0</c:v>
                </c:pt>
                <c:pt idx="1508">
                  <c:v>0</c:v>
                </c:pt>
                <c:pt idx="1509">
                  <c:v>0</c:v>
                </c:pt>
                <c:pt idx="1510">
                  <c:v>0</c:v>
                </c:pt>
                <c:pt idx="1511">
                  <c:v>0</c:v>
                </c:pt>
                <c:pt idx="1512">
                  <c:v>0</c:v>
                </c:pt>
                <c:pt idx="1513">
                  <c:v>0</c:v>
                </c:pt>
                <c:pt idx="1514">
                  <c:v>0</c:v>
                </c:pt>
                <c:pt idx="1515">
                  <c:v>0</c:v>
                </c:pt>
                <c:pt idx="1516">
                  <c:v>0</c:v>
                </c:pt>
                <c:pt idx="1517">
                  <c:v>0</c:v>
                </c:pt>
                <c:pt idx="1518">
                  <c:v>0</c:v>
                </c:pt>
                <c:pt idx="1519">
                  <c:v>1</c:v>
                </c:pt>
                <c:pt idx="1520">
                  <c:v>1</c:v>
                </c:pt>
                <c:pt idx="1521">
                  <c:v>1</c:v>
                </c:pt>
                <c:pt idx="1522">
                  <c:v>1</c:v>
                </c:pt>
                <c:pt idx="1523">
                  <c:v>1</c:v>
                </c:pt>
                <c:pt idx="1524">
                  <c:v>1</c:v>
                </c:pt>
                <c:pt idx="1525">
                  <c:v>1</c:v>
                </c:pt>
                <c:pt idx="1526">
                  <c:v>1</c:v>
                </c:pt>
                <c:pt idx="1527">
                  <c:v>1</c:v>
                </c:pt>
                <c:pt idx="1528">
                  <c:v>1</c:v>
                </c:pt>
                <c:pt idx="1529">
                  <c:v>1</c:v>
                </c:pt>
                <c:pt idx="1530">
                  <c:v>1</c:v>
                </c:pt>
                <c:pt idx="1531">
                  <c:v>1</c:v>
                </c:pt>
                <c:pt idx="1532">
                  <c:v>1</c:v>
                </c:pt>
                <c:pt idx="1533">
                  <c:v>1</c:v>
                </c:pt>
                <c:pt idx="1534">
                  <c:v>1</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0</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1</c:v>
                </c:pt>
                <c:pt idx="1628">
                  <c:v>1</c:v>
                </c:pt>
                <c:pt idx="1629">
                  <c:v>1</c:v>
                </c:pt>
                <c:pt idx="1630">
                  <c:v>1</c:v>
                </c:pt>
                <c:pt idx="1631">
                  <c:v>1</c:v>
                </c:pt>
                <c:pt idx="1632">
                  <c:v>1</c:v>
                </c:pt>
                <c:pt idx="1633">
                  <c:v>1</c:v>
                </c:pt>
                <c:pt idx="1634">
                  <c:v>1</c:v>
                </c:pt>
                <c:pt idx="1635">
                  <c:v>0</c:v>
                </c:pt>
                <c:pt idx="1636">
                  <c:v>0</c:v>
                </c:pt>
                <c:pt idx="1637">
                  <c:v>0</c:v>
                </c:pt>
                <c:pt idx="1638">
                  <c:v>0</c:v>
                </c:pt>
                <c:pt idx="1639">
                  <c:v>0</c:v>
                </c:pt>
                <c:pt idx="1640">
                  <c:v>0</c:v>
                </c:pt>
                <c:pt idx="1641">
                  <c:v>0</c:v>
                </c:pt>
                <c:pt idx="1642">
                  <c:v>0</c:v>
                </c:pt>
                <c:pt idx="1643">
                  <c:v>0</c:v>
                </c:pt>
                <c:pt idx="1644">
                  <c:v>0</c:v>
                </c:pt>
                <c:pt idx="1645">
                  <c:v>0</c:v>
                </c:pt>
                <c:pt idx="1646">
                  <c:v>0</c:v>
                </c:pt>
                <c:pt idx="1647">
                  <c:v>0</c:v>
                </c:pt>
                <c:pt idx="1648">
                  <c:v>0</c:v>
                </c:pt>
                <c:pt idx="1649">
                  <c:v>0</c:v>
                </c:pt>
                <c:pt idx="1650">
                  <c:v>0</c:v>
                </c:pt>
                <c:pt idx="1651">
                  <c:v>0</c:v>
                </c:pt>
                <c:pt idx="1652">
                  <c:v>0</c:v>
                </c:pt>
                <c:pt idx="1653">
                  <c:v>0</c:v>
                </c:pt>
                <c:pt idx="1654">
                  <c:v>0</c:v>
                </c:pt>
                <c:pt idx="1655">
                  <c:v>0</c:v>
                </c:pt>
                <c:pt idx="1656">
                  <c:v>0</c:v>
                </c:pt>
                <c:pt idx="1657">
                  <c:v>0</c:v>
                </c:pt>
                <c:pt idx="1658">
                  <c:v>0</c:v>
                </c:pt>
                <c:pt idx="1659">
                  <c:v>0</c:v>
                </c:pt>
                <c:pt idx="1660">
                  <c:v>0</c:v>
                </c:pt>
                <c:pt idx="1661">
                  <c:v>0</c:v>
                </c:pt>
                <c:pt idx="1662">
                  <c:v>0</c:v>
                </c:pt>
                <c:pt idx="1663">
                  <c:v>0</c:v>
                </c:pt>
                <c:pt idx="1664">
                  <c:v>0</c:v>
                </c:pt>
                <c:pt idx="1665">
                  <c:v>0</c:v>
                </c:pt>
                <c:pt idx="1666">
                  <c:v>0</c:v>
                </c:pt>
                <c:pt idx="1667">
                  <c:v>0</c:v>
                </c:pt>
                <c:pt idx="1668">
                  <c:v>0</c:v>
                </c:pt>
                <c:pt idx="1669">
                  <c:v>0</c:v>
                </c:pt>
                <c:pt idx="1670">
                  <c:v>0</c:v>
                </c:pt>
                <c:pt idx="1671">
                  <c:v>0</c:v>
                </c:pt>
                <c:pt idx="1672">
                  <c:v>0</c:v>
                </c:pt>
                <c:pt idx="1673">
                  <c:v>0</c:v>
                </c:pt>
                <c:pt idx="1674">
                  <c:v>0</c:v>
                </c:pt>
                <c:pt idx="1675">
                  <c:v>0</c:v>
                </c:pt>
                <c:pt idx="1676">
                  <c:v>0</c:v>
                </c:pt>
                <c:pt idx="1677">
                  <c:v>0</c:v>
                </c:pt>
                <c:pt idx="1678">
                  <c:v>0</c:v>
                </c:pt>
                <c:pt idx="1679">
                  <c:v>0</c:v>
                </c:pt>
                <c:pt idx="1680">
                  <c:v>0</c:v>
                </c:pt>
                <c:pt idx="1681">
                  <c:v>0</c:v>
                </c:pt>
                <c:pt idx="1682">
                  <c:v>0</c:v>
                </c:pt>
                <c:pt idx="1683">
                  <c:v>0</c:v>
                </c:pt>
                <c:pt idx="1684">
                  <c:v>0</c:v>
                </c:pt>
                <c:pt idx="1685">
                  <c:v>0</c:v>
                </c:pt>
                <c:pt idx="1686">
                  <c:v>0</c:v>
                </c:pt>
                <c:pt idx="1687">
                  <c:v>0</c:v>
                </c:pt>
                <c:pt idx="1688">
                  <c:v>0</c:v>
                </c:pt>
                <c:pt idx="1689">
                  <c:v>0</c:v>
                </c:pt>
                <c:pt idx="1690">
                  <c:v>0</c:v>
                </c:pt>
                <c:pt idx="1691">
                  <c:v>0</c:v>
                </c:pt>
                <c:pt idx="1692">
                  <c:v>0</c:v>
                </c:pt>
                <c:pt idx="1693">
                  <c:v>0</c:v>
                </c:pt>
                <c:pt idx="1694">
                  <c:v>0</c:v>
                </c:pt>
                <c:pt idx="1695">
                  <c:v>0</c:v>
                </c:pt>
                <c:pt idx="1696">
                  <c:v>0</c:v>
                </c:pt>
                <c:pt idx="1697">
                  <c:v>0</c:v>
                </c:pt>
                <c:pt idx="1698">
                  <c:v>0</c:v>
                </c:pt>
                <c:pt idx="1699">
                  <c:v>0</c:v>
                </c:pt>
                <c:pt idx="1700">
                  <c:v>0</c:v>
                </c:pt>
                <c:pt idx="1701">
                  <c:v>0</c:v>
                </c:pt>
                <c:pt idx="1702">
                  <c:v>0</c:v>
                </c:pt>
                <c:pt idx="1703">
                  <c:v>0</c:v>
                </c:pt>
                <c:pt idx="1704">
                  <c:v>0</c:v>
                </c:pt>
                <c:pt idx="1705">
                  <c:v>0</c:v>
                </c:pt>
                <c:pt idx="1706">
                  <c:v>0</c:v>
                </c:pt>
                <c:pt idx="1707">
                  <c:v>0</c:v>
                </c:pt>
                <c:pt idx="1708">
                  <c:v>0</c:v>
                </c:pt>
                <c:pt idx="1709">
                  <c:v>0</c:v>
                </c:pt>
                <c:pt idx="1710">
                  <c:v>0</c:v>
                </c:pt>
                <c:pt idx="1711">
                  <c:v>0</c:v>
                </c:pt>
                <c:pt idx="1712">
                  <c:v>0</c:v>
                </c:pt>
                <c:pt idx="1713">
                  <c:v>0</c:v>
                </c:pt>
                <c:pt idx="1714">
                  <c:v>0</c:v>
                </c:pt>
                <c:pt idx="1715">
                  <c:v>0</c:v>
                </c:pt>
                <c:pt idx="1716">
                  <c:v>0</c:v>
                </c:pt>
                <c:pt idx="1717">
                  <c:v>0</c:v>
                </c:pt>
                <c:pt idx="1718">
                  <c:v>0</c:v>
                </c:pt>
                <c:pt idx="1719">
                  <c:v>0</c:v>
                </c:pt>
                <c:pt idx="1720">
                  <c:v>0</c:v>
                </c:pt>
                <c:pt idx="1721">
                  <c:v>0</c:v>
                </c:pt>
                <c:pt idx="1722">
                  <c:v>0</c:v>
                </c:pt>
                <c:pt idx="1723">
                  <c:v>0</c:v>
                </c:pt>
                <c:pt idx="1724">
                  <c:v>0</c:v>
                </c:pt>
                <c:pt idx="1725">
                  <c:v>0</c:v>
                </c:pt>
                <c:pt idx="1726">
                  <c:v>0</c:v>
                </c:pt>
                <c:pt idx="1727">
                  <c:v>0</c:v>
                </c:pt>
                <c:pt idx="1728">
                  <c:v>0</c:v>
                </c:pt>
                <c:pt idx="1729">
                  <c:v>0</c:v>
                </c:pt>
                <c:pt idx="1730">
                  <c:v>0</c:v>
                </c:pt>
                <c:pt idx="1731">
                  <c:v>0</c:v>
                </c:pt>
                <c:pt idx="1732">
                  <c:v>0</c:v>
                </c:pt>
                <c:pt idx="1733">
                  <c:v>0</c:v>
                </c:pt>
                <c:pt idx="1734">
                  <c:v>0</c:v>
                </c:pt>
                <c:pt idx="1735">
                  <c:v>0</c:v>
                </c:pt>
                <c:pt idx="1736">
                  <c:v>0</c:v>
                </c:pt>
                <c:pt idx="1737">
                  <c:v>0</c:v>
                </c:pt>
                <c:pt idx="1738">
                  <c:v>0</c:v>
                </c:pt>
                <c:pt idx="1739">
                  <c:v>0</c:v>
                </c:pt>
                <c:pt idx="1740">
                  <c:v>0</c:v>
                </c:pt>
                <c:pt idx="1741">
                  <c:v>0</c:v>
                </c:pt>
                <c:pt idx="1742">
                  <c:v>0</c:v>
                </c:pt>
                <c:pt idx="1743">
                  <c:v>0</c:v>
                </c:pt>
                <c:pt idx="1744">
                  <c:v>0</c:v>
                </c:pt>
                <c:pt idx="1745">
                  <c:v>0</c:v>
                </c:pt>
                <c:pt idx="1746">
                  <c:v>0</c:v>
                </c:pt>
                <c:pt idx="1747">
                  <c:v>0</c:v>
                </c:pt>
                <c:pt idx="1748">
                  <c:v>0</c:v>
                </c:pt>
                <c:pt idx="1749">
                  <c:v>0</c:v>
                </c:pt>
                <c:pt idx="1750">
                  <c:v>0</c:v>
                </c:pt>
                <c:pt idx="1751">
                  <c:v>0</c:v>
                </c:pt>
                <c:pt idx="1752">
                  <c:v>0</c:v>
                </c:pt>
                <c:pt idx="1753">
                  <c:v>0</c:v>
                </c:pt>
                <c:pt idx="1754">
                  <c:v>1</c:v>
                </c:pt>
                <c:pt idx="1755">
                  <c:v>1</c:v>
                </c:pt>
                <c:pt idx="1756">
                  <c:v>1</c:v>
                </c:pt>
                <c:pt idx="1757">
                  <c:v>1</c:v>
                </c:pt>
                <c:pt idx="1758">
                  <c:v>1</c:v>
                </c:pt>
                <c:pt idx="1759">
                  <c:v>1</c:v>
                </c:pt>
                <c:pt idx="1760">
                  <c:v>1</c:v>
                </c:pt>
                <c:pt idx="1761">
                  <c:v>1</c:v>
                </c:pt>
                <c:pt idx="1762">
                  <c:v>1</c:v>
                </c:pt>
                <c:pt idx="1763">
                  <c:v>0</c:v>
                </c:pt>
                <c:pt idx="1764">
                  <c:v>0</c:v>
                </c:pt>
                <c:pt idx="1765">
                  <c:v>0</c:v>
                </c:pt>
                <c:pt idx="1766">
                  <c:v>0</c:v>
                </c:pt>
                <c:pt idx="1767">
                  <c:v>0</c:v>
                </c:pt>
                <c:pt idx="1768">
                  <c:v>0</c:v>
                </c:pt>
                <c:pt idx="1769">
                  <c:v>0</c:v>
                </c:pt>
                <c:pt idx="1770">
                  <c:v>0</c:v>
                </c:pt>
                <c:pt idx="1771">
                  <c:v>0</c:v>
                </c:pt>
                <c:pt idx="1772">
                  <c:v>0</c:v>
                </c:pt>
                <c:pt idx="1773">
                  <c:v>0</c:v>
                </c:pt>
                <c:pt idx="1774">
                  <c:v>0</c:v>
                </c:pt>
                <c:pt idx="1775">
                  <c:v>0</c:v>
                </c:pt>
                <c:pt idx="1776">
                  <c:v>0</c:v>
                </c:pt>
                <c:pt idx="1777">
                  <c:v>0</c:v>
                </c:pt>
                <c:pt idx="1778">
                  <c:v>0</c:v>
                </c:pt>
                <c:pt idx="1779">
                  <c:v>0</c:v>
                </c:pt>
                <c:pt idx="1780">
                  <c:v>0</c:v>
                </c:pt>
                <c:pt idx="1781">
                  <c:v>0</c:v>
                </c:pt>
                <c:pt idx="1782">
                  <c:v>0</c:v>
                </c:pt>
                <c:pt idx="1783">
                  <c:v>0</c:v>
                </c:pt>
                <c:pt idx="1784">
                  <c:v>0</c:v>
                </c:pt>
                <c:pt idx="1785">
                  <c:v>0</c:v>
                </c:pt>
                <c:pt idx="1786">
                  <c:v>0</c:v>
                </c:pt>
                <c:pt idx="1787">
                  <c:v>0</c:v>
                </c:pt>
                <c:pt idx="1788">
                  <c:v>0</c:v>
                </c:pt>
                <c:pt idx="1789">
                  <c:v>0</c:v>
                </c:pt>
                <c:pt idx="1790">
                  <c:v>0</c:v>
                </c:pt>
                <c:pt idx="1791">
                  <c:v>0</c:v>
                </c:pt>
                <c:pt idx="1792">
                  <c:v>0</c:v>
                </c:pt>
                <c:pt idx="1793">
                  <c:v>0</c:v>
                </c:pt>
                <c:pt idx="1794">
                  <c:v>0</c:v>
                </c:pt>
                <c:pt idx="1795">
                  <c:v>0</c:v>
                </c:pt>
                <c:pt idx="1796">
                  <c:v>0</c:v>
                </c:pt>
                <c:pt idx="1797">
                  <c:v>0</c:v>
                </c:pt>
                <c:pt idx="1798">
                  <c:v>0</c:v>
                </c:pt>
                <c:pt idx="1799">
                  <c:v>0</c:v>
                </c:pt>
                <c:pt idx="1800">
                  <c:v>0</c:v>
                </c:pt>
                <c:pt idx="1801">
                  <c:v>0</c:v>
                </c:pt>
                <c:pt idx="1802">
                  <c:v>0</c:v>
                </c:pt>
                <c:pt idx="1803">
                  <c:v>0</c:v>
                </c:pt>
                <c:pt idx="1804">
                  <c:v>0</c:v>
                </c:pt>
                <c:pt idx="1805">
                  <c:v>0</c:v>
                </c:pt>
                <c:pt idx="1806">
                  <c:v>0</c:v>
                </c:pt>
                <c:pt idx="1807">
                  <c:v>0</c:v>
                </c:pt>
                <c:pt idx="1808">
                  <c:v>0</c:v>
                </c:pt>
                <c:pt idx="1809">
                  <c:v>0</c:v>
                </c:pt>
                <c:pt idx="1810">
                  <c:v>0</c:v>
                </c:pt>
                <c:pt idx="1811">
                  <c:v>0</c:v>
                </c:pt>
                <c:pt idx="1812">
                  <c:v>0</c:v>
                </c:pt>
                <c:pt idx="1813">
                  <c:v>0</c:v>
                </c:pt>
                <c:pt idx="1814">
                  <c:v>0</c:v>
                </c:pt>
                <c:pt idx="1815">
                  <c:v>0</c:v>
                </c:pt>
                <c:pt idx="1816">
                  <c:v>0</c:v>
                </c:pt>
                <c:pt idx="1817">
                  <c:v>0</c:v>
                </c:pt>
                <c:pt idx="1818">
                  <c:v>0</c:v>
                </c:pt>
                <c:pt idx="1819">
                  <c:v>0</c:v>
                </c:pt>
                <c:pt idx="1820">
                  <c:v>0</c:v>
                </c:pt>
                <c:pt idx="1821">
                  <c:v>0</c:v>
                </c:pt>
                <c:pt idx="1822">
                  <c:v>0</c:v>
                </c:pt>
                <c:pt idx="1823">
                  <c:v>0</c:v>
                </c:pt>
                <c:pt idx="1824">
                  <c:v>0</c:v>
                </c:pt>
                <c:pt idx="1825">
                  <c:v>0</c:v>
                </c:pt>
                <c:pt idx="1826">
                  <c:v>0</c:v>
                </c:pt>
                <c:pt idx="1827">
                  <c:v>0</c:v>
                </c:pt>
                <c:pt idx="1828">
                  <c:v>0</c:v>
                </c:pt>
                <c:pt idx="1829">
                  <c:v>0</c:v>
                </c:pt>
                <c:pt idx="1830">
                  <c:v>0</c:v>
                </c:pt>
                <c:pt idx="1831">
                  <c:v>0</c:v>
                </c:pt>
                <c:pt idx="1832">
                  <c:v>0</c:v>
                </c:pt>
                <c:pt idx="1833">
                  <c:v>0</c:v>
                </c:pt>
                <c:pt idx="1834">
                  <c:v>0</c:v>
                </c:pt>
                <c:pt idx="1835">
                  <c:v>1</c:v>
                </c:pt>
                <c:pt idx="1836">
                  <c:v>1</c:v>
                </c:pt>
                <c:pt idx="1837">
                  <c:v>1</c:v>
                </c:pt>
                <c:pt idx="1838">
                  <c:v>1</c:v>
                </c:pt>
                <c:pt idx="1839">
                  <c:v>1</c:v>
                </c:pt>
                <c:pt idx="1840">
                  <c:v>1</c:v>
                </c:pt>
                <c:pt idx="1841">
                  <c:v>1</c:v>
                </c:pt>
                <c:pt idx="1842">
                  <c:v>1</c:v>
                </c:pt>
                <c:pt idx="1843">
                  <c:v>1</c:v>
                </c:pt>
                <c:pt idx="1844">
                  <c:v>1</c:v>
                </c:pt>
                <c:pt idx="1845">
                  <c:v>1</c:v>
                </c:pt>
                <c:pt idx="1846">
                  <c:v>1</c:v>
                </c:pt>
                <c:pt idx="1847">
                  <c:v>1</c:v>
                </c:pt>
                <c:pt idx="1848">
                  <c:v>1</c:v>
                </c:pt>
                <c:pt idx="1849">
                  <c:v>1</c:v>
                </c:pt>
                <c:pt idx="1850">
                  <c:v>1</c:v>
                </c:pt>
                <c:pt idx="1851">
                  <c:v>1</c:v>
                </c:pt>
                <c:pt idx="1852">
                  <c:v>1</c:v>
                </c:pt>
                <c:pt idx="1853">
                  <c:v>1</c:v>
                </c:pt>
                <c:pt idx="1854">
                  <c:v>0</c:v>
                </c:pt>
                <c:pt idx="1855">
                  <c:v>0</c:v>
                </c:pt>
                <c:pt idx="1856">
                  <c:v>0</c:v>
                </c:pt>
                <c:pt idx="1857">
                  <c:v>0</c:v>
                </c:pt>
                <c:pt idx="1858">
                  <c:v>0</c:v>
                </c:pt>
                <c:pt idx="1859">
                  <c:v>0</c:v>
                </c:pt>
                <c:pt idx="1860">
                  <c:v>0</c:v>
                </c:pt>
                <c:pt idx="1861">
                  <c:v>0</c:v>
                </c:pt>
                <c:pt idx="1862">
                  <c:v>0</c:v>
                </c:pt>
                <c:pt idx="1863">
                  <c:v>0</c:v>
                </c:pt>
                <c:pt idx="1864">
                  <c:v>0</c:v>
                </c:pt>
                <c:pt idx="1865">
                  <c:v>0</c:v>
                </c:pt>
                <c:pt idx="1866">
                  <c:v>0</c:v>
                </c:pt>
                <c:pt idx="1867">
                  <c:v>0</c:v>
                </c:pt>
                <c:pt idx="1868">
                  <c:v>0</c:v>
                </c:pt>
                <c:pt idx="1869">
                  <c:v>0</c:v>
                </c:pt>
                <c:pt idx="1870">
                  <c:v>0</c:v>
                </c:pt>
                <c:pt idx="1871">
                  <c:v>0</c:v>
                </c:pt>
                <c:pt idx="1872">
                  <c:v>0</c:v>
                </c:pt>
                <c:pt idx="1873">
                  <c:v>0</c:v>
                </c:pt>
                <c:pt idx="1874">
                  <c:v>0</c:v>
                </c:pt>
                <c:pt idx="1875">
                  <c:v>0</c:v>
                </c:pt>
                <c:pt idx="1876">
                  <c:v>0</c:v>
                </c:pt>
                <c:pt idx="1877">
                  <c:v>0</c:v>
                </c:pt>
                <c:pt idx="1878">
                  <c:v>0</c:v>
                </c:pt>
                <c:pt idx="1879">
                  <c:v>0</c:v>
                </c:pt>
                <c:pt idx="1880">
                  <c:v>0</c:v>
                </c:pt>
                <c:pt idx="1881">
                  <c:v>0</c:v>
                </c:pt>
                <c:pt idx="1882">
                  <c:v>0</c:v>
                </c:pt>
                <c:pt idx="1883">
                  <c:v>0</c:v>
                </c:pt>
                <c:pt idx="1884">
                  <c:v>0</c:v>
                </c:pt>
              </c:numCache>
            </c:numRef>
          </c:val>
        </c:ser>
        <c:dLbls>
          <c:showLegendKey val="0"/>
          <c:showVal val="0"/>
          <c:showCatName val="0"/>
          <c:showSerName val="0"/>
          <c:showPercent val="0"/>
          <c:showBubbleSize val="0"/>
        </c:dLbls>
        <c:gapWidth val="150"/>
        <c:axId val="151521536"/>
        <c:axId val="154497024"/>
      </c:barChart>
      <c:catAx>
        <c:axId val="151521536"/>
        <c:scaling>
          <c:orientation val="minMax"/>
        </c:scaling>
        <c:delete val="0"/>
        <c:axPos val="b"/>
        <c:numFmt formatCode="General" sourceLinked="1"/>
        <c:majorTickMark val="out"/>
        <c:minorTickMark val="none"/>
        <c:tickLblPos val="nextTo"/>
        <c:spPr>
          <a:solidFill>
            <a:schemeClr val="bg1"/>
          </a:solidFill>
          <a:ln w="3175">
            <a:solidFill>
              <a:schemeClr val="bg1"/>
            </a:solidFill>
            <a:prstDash val="solid"/>
          </a:ln>
        </c:spPr>
        <c:txPr>
          <a:bodyPr rot="-5400000" vert="horz"/>
          <a:lstStyle/>
          <a:p>
            <a:pPr>
              <a:defRPr sz="1100" b="1" i="0" u="none" strike="noStrike" baseline="0">
                <a:solidFill>
                  <a:schemeClr val="bg1"/>
                </a:solidFill>
                <a:latin typeface="Arial"/>
                <a:ea typeface="Arial"/>
                <a:cs typeface="Arial"/>
              </a:defRPr>
            </a:pPr>
            <a:endParaRPr lang="en-US"/>
          </a:p>
        </c:txPr>
        <c:crossAx val="154497024"/>
        <c:crosses val="autoZero"/>
        <c:auto val="1"/>
        <c:lblAlgn val="ctr"/>
        <c:lblOffset val="100"/>
        <c:tickLblSkip val="47"/>
        <c:tickMarkSkip val="1"/>
        <c:noMultiLvlLbl val="0"/>
      </c:catAx>
      <c:valAx>
        <c:axId val="154497024"/>
        <c:scaling>
          <c:orientation val="minMax"/>
          <c:max val="1"/>
        </c:scaling>
        <c:delete val="1"/>
        <c:axPos val="l"/>
        <c:majorGridlines>
          <c:spPr>
            <a:ln w="3175">
              <a:solidFill>
                <a:srgbClr val="000000"/>
              </a:solidFill>
              <a:prstDash val="solid"/>
            </a:ln>
          </c:spPr>
        </c:majorGridlines>
        <c:numFmt formatCode="General" sourceLinked="1"/>
        <c:majorTickMark val="out"/>
        <c:minorTickMark val="none"/>
        <c:tickLblPos val="none"/>
        <c:crossAx val="151521536"/>
        <c:crosses val="autoZero"/>
        <c:crossBetween val="between"/>
        <c:majorUnit val="1"/>
        <c:minorUnit val="1"/>
      </c:valAx>
      <c:spPr>
        <a:solidFill>
          <a:srgbClr val="FFFFFF"/>
        </a:solidFill>
        <a:ln w="12700">
          <a:solidFill>
            <a:srgbClr val="808080"/>
          </a:solidFill>
          <a:prstDash val="solid"/>
        </a:ln>
      </c:spPr>
    </c:plotArea>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977802441731463E-2"/>
          <c:y val="0.27623708537248531"/>
          <c:w val="0.97040325564188246"/>
          <c:h val="0.64219684611202021"/>
        </c:manualLayout>
      </c:layout>
      <c:barChart>
        <c:barDir val="col"/>
        <c:grouping val="clustered"/>
        <c:varyColors val="0"/>
        <c:ser>
          <c:idx val="0"/>
          <c:order val="0"/>
          <c:spPr>
            <a:solidFill>
              <a:srgbClr val="000000"/>
            </a:solidFill>
            <a:ln w="12700">
              <a:solidFill>
                <a:srgbClr val="000000"/>
              </a:solidFill>
              <a:prstDash val="solid"/>
            </a:ln>
          </c:spPr>
          <c:invertIfNegative val="0"/>
          <c:cat>
            <c:numRef>
              <c:f>Sheet1!$A$3:$A$1887</c:f>
              <c:numCache>
                <c:formatCode>General</c:formatCode>
                <c:ptCount val="1885"/>
                <c:pt idx="0">
                  <c:v>1855</c:v>
                </c:pt>
                <c:pt idx="1">
                  <c:v>1855</c:v>
                </c:pt>
                <c:pt idx="2">
                  <c:v>1855</c:v>
                </c:pt>
                <c:pt idx="3">
                  <c:v>1855</c:v>
                </c:pt>
                <c:pt idx="4">
                  <c:v>1855</c:v>
                </c:pt>
                <c:pt idx="5">
                  <c:v>1855</c:v>
                </c:pt>
                <c:pt idx="6">
                  <c:v>1855</c:v>
                </c:pt>
                <c:pt idx="7">
                  <c:v>1855</c:v>
                </c:pt>
                <c:pt idx="8">
                  <c:v>1855</c:v>
                </c:pt>
                <c:pt idx="9">
                  <c:v>1855</c:v>
                </c:pt>
                <c:pt idx="10">
                  <c:v>1855</c:v>
                </c:pt>
                <c:pt idx="11">
                  <c:v>1855</c:v>
                </c:pt>
                <c:pt idx="12">
                  <c:v>1856</c:v>
                </c:pt>
                <c:pt idx="13">
                  <c:v>1856</c:v>
                </c:pt>
                <c:pt idx="14">
                  <c:v>1856</c:v>
                </c:pt>
                <c:pt idx="15">
                  <c:v>1856</c:v>
                </c:pt>
                <c:pt idx="16">
                  <c:v>1856</c:v>
                </c:pt>
                <c:pt idx="17">
                  <c:v>1856</c:v>
                </c:pt>
                <c:pt idx="18">
                  <c:v>1856</c:v>
                </c:pt>
                <c:pt idx="19">
                  <c:v>1856</c:v>
                </c:pt>
                <c:pt idx="20">
                  <c:v>1856</c:v>
                </c:pt>
                <c:pt idx="21">
                  <c:v>1856</c:v>
                </c:pt>
                <c:pt idx="22">
                  <c:v>1856</c:v>
                </c:pt>
                <c:pt idx="23">
                  <c:v>1856</c:v>
                </c:pt>
                <c:pt idx="24">
                  <c:v>1857</c:v>
                </c:pt>
                <c:pt idx="25">
                  <c:v>1857</c:v>
                </c:pt>
                <c:pt idx="26">
                  <c:v>1857</c:v>
                </c:pt>
                <c:pt idx="27">
                  <c:v>1857</c:v>
                </c:pt>
                <c:pt idx="28">
                  <c:v>1857</c:v>
                </c:pt>
                <c:pt idx="29">
                  <c:v>1857</c:v>
                </c:pt>
                <c:pt idx="30">
                  <c:v>1857</c:v>
                </c:pt>
                <c:pt idx="31">
                  <c:v>1857</c:v>
                </c:pt>
                <c:pt idx="32">
                  <c:v>1857</c:v>
                </c:pt>
                <c:pt idx="33">
                  <c:v>1857</c:v>
                </c:pt>
                <c:pt idx="34">
                  <c:v>1857</c:v>
                </c:pt>
                <c:pt idx="35">
                  <c:v>1857</c:v>
                </c:pt>
                <c:pt idx="36">
                  <c:v>1858</c:v>
                </c:pt>
                <c:pt idx="37">
                  <c:v>1858</c:v>
                </c:pt>
                <c:pt idx="38">
                  <c:v>1858</c:v>
                </c:pt>
                <c:pt idx="39">
                  <c:v>1858</c:v>
                </c:pt>
                <c:pt idx="40">
                  <c:v>1858</c:v>
                </c:pt>
                <c:pt idx="41">
                  <c:v>1858</c:v>
                </c:pt>
                <c:pt idx="42">
                  <c:v>1858</c:v>
                </c:pt>
                <c:pt idx="43">
                  <c:v>1858</c:v>
                </c:pt>
                <c:pt idx="44">
                  <c:v>1858</c:v>
                </c:pt>
                <c:pt idx="45">
                  <c:v>1858</c:v>
                </c:pt>
                <c:pt idx="46">
                  <c:v>1858</c:v>
                </c:pt>
                <c:pt idx="47">
                  <c:v>1858</c:v>
                </c:pt>
                <c:pt idx="48">
                  <c:v>1859</c:v>
                </c:pt>
                <c:pt idx="49">
                  <c:v>1859</c:v>
                </c:pt>
                <c:pt idx="50">
                  <c:v>1859</c:v>
                </c:pt>
                <c:pt idx="51">
                  <c:v>1859</c:v>
                </c:pt>
                <c:pt idx="52">
                  <c:v>1859</c:v>
                </c:pt>
                <c:pt idx="53">
                  <c:v>1859</c:v>
                </c:pt>
                <c:pt idx="54">
                  <c:v>1859</c:v>
                </c:pt>
                <c:pt idx="55">
                  <c:v>1859</c:v>
                </c:pt>
                <c:pt idx="56">
                  <c:v>1859</c:v>
                </c:pt>
                <c:pt idx="57">
                  <c:v>1859</c:v>
                </c:pt>
                <c:pt idx="58">
                  <c:v>1859</c:v>
                </c:pt>
                <c:pt idx="59">
                  <c:v>1859</c:v>
                </c:pt>
                <c:pt idx="60">
                  <c:v>1860</c:v>
                </c:pt>
                <c:pt idx="61">
                  <c:v>1860</c:v>
                </c:pt>
                <c:pt idx="62">
                  <c:v>1860</c:v>
                </c:pt>
                <c:pt idx="63">
                  <c:v>1860</c:v>
                </c:pt>
                <c:pt idx="64">
                  <c:v>1860</c:v>
                </c:pt>
                <c:pt idx="65">
                  <c:v>1860</c:v>
                </c:pt>
                <c:pt idx="66">
                  <c:v>1860</c:v>
                </c:pt>
                <c:pt idx="67">
                  <c:v>1860</c:v>
                </c:pt>
                <c:pt idx="68">
                  <c:v>1860</c:v>
                </c:pt>
                <c:pt idx="69">
                  <c:v>1860</c:v>
                </c:pt>
                <c:pt idx="70">
                  <c:v>1860</c:v>
                </c:pt>
                <c:pt idx="71">
                  <c:v>1860</c:v>
                </c:pt>
                <c:pt idx="72">
                  <c:v>1861</c:v>
                </c:pt>
                <c:pt idx="73">
                  <c:v>1861</c:v>
                </c:pt>
                <c:pt idx="74">
                  <c:v>1861</c:v>
                </c:pt>
                <c:pt idx="75">
                  <c:v>1861</c:v>
                </c:pt>
                <c:pt idx="76">
                  <c:v>1861</c:v>
                </c:pt>
                <c:pt idx="77">
                  <c:v>1861</c:v>
                </c:pt>
                <c:pt idx="78">
                  <c:v>1861</c:v>
                </c:pt>
                <c:pt idx="79">
                  <c:v>1861</c:v>
                </c:pt>
                <c:pt idx="80">
                  <c:v>1861</c:v>
                </c:pt>
                <c:pt idx="81">
                  <c:v>1861</c:v>
                </c:pt>
                <c:pt idx="82">
                  <c:v>1861</c:v>
                </c:pt>
                <c:pt idx="83">
                  <c:v>1861</c:v>
                </c:pt>
                <c:pt idx="84">
                  <c:v>1862</c:v>
                </c:pt>
                <c:pt idx="85">
                  <c:v>1862</c:v>
                </c:pt>
                <c:pt idx="86">
                  <c:v>1862</c:v>
                </c:pt>
                <c:pt idx="87">
                  <c:v>1862</c:v>
                </c:pt>
                <c:pt idx="88">
                  <c:v>1862</c:v>
                </c:pt>
                <c:pt idx="89">
                  <c:v>1862</c:v>
                </c:pt>
                <c:pt idx="90">
                  <c:v>1862</c:v>
                </c:pt>
                <c:pt idx="91">
                  <c:v>1862</c:v>
                </c:pt>
                <c:pt idx="92">
                  <c:v>1862</c:v>
                </c:pt>
                <c:pt idx="93">
                  <c:v>1862</c:v>
                </c:pt>
                <c:pt idx="94">
                  <c:v>1862</c:v>
                </c:pt>
                <c:pt idx="95">
                  <c:v>1862</c:v>
                </c:pt>
                <c:pt idx="96">
                  <c:v>1863</c:v>
                </c:pt>
                <c:pt idx="97">
                  <c:v>1863</c:v>
                </c:pt>
                <c:pt idx="98">
                  <c:v>1863</c:v>
                </c:pt>
                <c:pt idx="99">
                  <c:v>1863</c:v>
                </c:pt>
                <c:pt idx="100">
                  <c:v>1863</c:v>
                </c:pt>
                <c:pt idx="101">
                  <c:v>1863</c:v>
                </c:pt>
                <c:pt idx="102">
                  <c:v>1863</c:v>
                </c:pt>
                <c:pt idx="103">
                  <c:v>1863</c:v>
                </c:pt>
                <c:pt idx="104">
                  <c:v>1863</c:v>
                </c:pt>
                <c:pt idx="105">
                  <c:v>1863</c:v>
                </c:pt>
                <c:pt idx="106">
                  <c:v>1863</c:v>
                </c:pt>
                <c:pt idx="107">
                  <c:v>1863</c:v>
                </c:pt>
                <c:pt idx="108">
                  <c:v>1864</c:v>
                </c:pt>
                <c:pt idx="109">
                  <c:v>1864</c:v>
                </c:pt>
                <c:pt idx="110">
                  <c:v>1864</c:v>
                </c:pt>
                <c:pt idx="111">
                  <c:v>1864</c:v>
                </c:pt>
                <c:pt idx="112">
                  <c:v>1864</c:v>
                </c:pt>
                <c:pt idx="113">
                  <c:v>1864</c:v>
                </c:pt>
                <c:pt idx="114">
                  <c:v>1864</c:v>
                </c:pt>
                <c:pt idx="115">
                  <c:v>1864</c:v>
                </c:pt>
                <c:pt idx="116">
                  <c:v>1864</c:v>
                </c:pt>
                <c:pt idx="117">
                  <c:v>1864</c:v>
                </c:pt>
                <c:pt idx="118">
                  <c:v>1864</c:v>
                </c:pt>
                <c:pt idx="119">
                  <c:v>1864</c:v>
                </c:pt>
                <c:pt idx="120">
                  <c:v>1865</c:v>
                </c:pt>
                <c:pt idx="121">
                  <c:v>1865</c:v>
                </c:pt>
                <c:pt idx="122">
                  <c:v>1865</c:v>
                </c:pt>
                <c:pt idx="123">
                  <c:v>1865</c:v>
                </c:pt>
                <c:pt idx="124">
                  <c:v>1865</c:v>
                </c:pt>
                <c:pt idx="125">
                  <c:v>1865</c:v>
                </c:pt>
                <c:pt idx="126">
                  <c:v>1865</c:v>
                </c:pt>
                <c:pt idx="127">
                  <c:v>1865</c:v>
                </c:pt>
                <c:pt idx="128">
                  <c:v>1865</c:v>
                </c:pt>
                <c:pt idx="129">
                  <c:v>1865</c:v>
                </c:pt>
                <c:pt idx="130">
                  <c:v>1865</c:v>
                </c:pt>
                <c:pt idx="131">
                  <c:v>1865</c:v>
                </c:pt>
                <c:pt idx="132">
                  <c:v>1866</c:v>
                </c:pt>
                <c:pt idx="133">
                  <c:v>1866</c:v>
                </c:pt>
                <c:pt idx="134">
                  <c:v>1866</c:v>
                </c:pt>
                <c:pt idx="135">
                  <c:v>1866</c:v>
                </c:pt>
                <c:pt idx="136">
                  <c:v>1866</c:v>
                </c:pt>
                <c:pt idx="137">
                  <c:v>1866</c:v>
                </c:pt>
                <c:pt idx="138">
                  <c:v>1866</c:v>
                </c:pt>
                <c:pt idx="139">
                  <c:v>1866</c:v>
                </c:pt>
                <c:pt idx="140">
                  <c:v>1866</c:v>
                </c:pt>
                <c:pt idx="141">
                  <c:v>1866</c:v>
                </c:pt>
                <c:pt idx="142">
                  <c:v>1866</c:v>
                </c:pt>
                <c:pt idx="143">
                  <c:v>1866</c:v>
                </c:pt>
                <c:pt idx="144">
                  <c:v>1867</c:v>
                </c:pt>
                <c:pt idx="145">
                  <c:v>1867</c:v>
                </c:pt>
                <c:pt idx="146">
                  <c:v>1867</c:v>
                </c:pt>
                <c:pt idx="147">
                  <c:v>1867</c:v>
                </c:pt>
                <c:pt idx="148">
                  <c:v>1867</c:v>
                </c:pt>
                <c:pt idx="149">
                  <c:v>1867</c:v>
                </c:pt>
                <c:pt idx="150">
                  <c:v>1867</c:v>
                </c:pt>
                <c:pt idx="151">
                  <c:v>1867</c:v>
                </c:pt>
                <c:pt idx="152">
                  <c:v>1867</c:v>
                </c:pt>
                <c:pt idx="153">
                  <c:v>1867</c:v>
                </c:pt>
                <c:pt idx="154">
                  <c:v>1867</c:v>
                </c:pt>
                <c:pt idx="155">
                  <c:v>1867</c:v>
                </c:pt>
                <c:pt idx="156">
                  <c:v>1868</c:v>
                </c:pt>
                <c:pt idx="157">
                  <c:v>1868</c:v>
                </c:pt>
                <c:pt idx="158">
                  <c:v>1868</c:v>
                </c:pt>
                <c:pt idx="159">
                  <c:v>1868</c:v>
                </c:pt>
                <c:pt idx="160">
                  <c:v>1868</c:v>
                </c:pt>
                <c:pt idx="161">
                  <c:v>1868</c:v>
                </c:pt>
                <c:pt idx="162">
                  <c:v>1868</c:v>
                </c:pt>
                <c:pt idx="163">
                  <c:v>1868</c:v>
                </c:pt>
                <c:pt idx="164">
                  <c:v>1868</c:v>
                </c:pt>
                <c:pt idx="165">
                  <c:v>1868</c:v>
                </c:pt>
                <c:pt idx="166">
                  <c:v>1868</c:v>
                </c:pt>
                <c:pt idx="167">
                  <c:v>1868</c:v>
                </c:pt>
                <c:pt idx="168">
                  <c:v>1869</c:v>
                </c:pt>
                <c:pt idx="169">
                  <c:v>1869</c:v>
                </c:pt>
                <c:pt idx="170">
                  <c:v>1869</c:v>
                </c:pt>
                <c:pt idx="171">
                  <c:v>1869</c:v>
                </c:pt>
                <c:pt idx="172">
                  <c:v>1869</c:v>
                </c:pt>
                <c:pt idx="173">
                  <c:v>1869</c:v>
                </c:pt>
                <c:pt idx="174">
                  <c:v>1869</c:v>
                </c:pt>
                <c:pt idx="175">
                  <c:v>1869</c:v>
                </c:pt>
                <c:pt idx="176">
                  <c:v>1869</c:v>
                </c:pt>
                <c:pt idx="177">
                  <c:v>1869</c:v>
                </c:pt>
                <c:pt idx="178">
                  <c:v>1869</c:v>
                </c:pt>
                <c:pt idx="179">
                  <c:v>1869</c:v>
                </c:pt>
                <c:pt idx="180">
                  <c:v>1870</c:v>
                </c:pt>
                <c:pt idx="181">
                  <c:v>1870</c:v>
                </c:pt>
                <c:pt idx="182">
                  <c:v>1870</c:v>
                </c:pt>
                <c:pt idx="183">
                  <c:v>1870</c:v>
                </c:pt>
                <c:pt idx="184">
                  <c:v>1870</c:v>
                </c:pt>
                <c:pt idx="185">
                  <c:v>1870</c:v>
                </c:pt>
                <c:pt idx="186">
                  <c:v>1870</c:v>
                </c:pt>
                <c:pt idx="187">
                  <c:v>1870</c:v>
                </c:pt>
                <c:pt idx="188">
                  <c:v>1870</c:v>
                </c:pt>
                <c:pt idx="189">
                  <c:v>1870</c:v>
                </c:pt>
                <c:pt idx="190">
                  <c:v>1870</c:v>
                </c:pt>
                <c:pt idx="191">
                  <c:v>1870</c:v>
                </c:pt>
                <c:pt idx="192">
                  <c:v>1871</c:v>
                </c:pt>
                <c:pt idx="193">
                  <c:v>1871</c:v>
                </c:pt>
                <c:pt idx="194">
                  <c:v>1871</c:v>
                </c:pt>
                <c:pt idx="195">
                  <c:v>1871</c:v>
                </c:pt>
                <c:pt idx="196">
                  <c:v>1871</c:v>
                </c:pt>
                <c:pt idx="197">
                  <c:v>1871</c:v>
                </c:pt>
                <c:pt idx="198">
                  <c:v>1871</c:v>
                </c:pt>
                <c:pt idx="199">
                  <c:v>1871</c:v>
                </c:pt>
                <c:pt idx="200">
                  <c:v>1871</c:v>
                </c:pt>
                <c:pt idx="201">
                  <c:v>1871</c:v>
                </c:pt>
                <c:pt idx="202">
                  <c:v>1871</c:v>
                </c:pt>
                <c:pt idx="203">
                  <c:v>1871</c:v>
                </c:pt>
                <c:pt idx="204">
                  <c:v>1872</c:v>
                </c:pt>
                <c:pt idx="205">
                  <c:v>1872</c:v>
                </c:pt>
                <c:pt idx="206">
                  <c:v>1872</c:v>
                </c:pt>
                <c:pt idx="207">
                  <c:v>1872</c:v>
                </c:pt>
                <c:pt idx="208">
                  <c:v>1872</c:v>
                </c:pt>
                <c:pt idx="209">
                  <c:v>1872</c:v>
                </c:pt>
                <c:pt idx="210">
                  <c:v>1872</c:v>
                </c:pt>
                <c:pt idx="211">
                  <c:v>1872</c:v>
                </c:pt>
                <c:pt idx="212">
                  <c:v>1872</c:v>
                </c:pt>
                <c:pt idx="213">
                  <c:v>1872</c:v>
                </c:pt>
                <c:pt idx="214">
                  <c:v>1872</c:v>
                </c:pt>
                <c:pt idx="215">
                  <c:v>1872</c:v>
                </c:pt>
                <c:pt idx="216">
                  <c:v>1873</c:v>
                </c:pt>
                <c:pt idx="217">
                  <c:v>1873</c:v>
                </c:pt>
                <c:pt idx="218">
                  <c:v>1873</c:v>
                </c:pt>
                <c:pt idx="219">
                  <c:v>1873</c:v>
                </c:pt>
                <c:pt idx="220">
                  <c:v>1873</c:v>
                </c:pt>
                <c:pt idx="221">
                  <c:v>1873</c:v>
                </c:pt>
                <c:pt idx="222">
                  <c:v>1873</c:v>
                </c:pt>
                <c:pt idx="223">
                  <c:v>1873</c:v>
                </c:pt>
                <c:pt idx="224">
                  <c:v>1873</c:v>
                </c:pt>
                <c:pt idx="225">
                  <c:v>1873</c:v>
                </c:pt>
                <c:pt idx="226">
                  <c:v>1873</c:v>
                </c:pt>
                <c:pt idx="227">
                  <c:v>1873</c:v>
                </c:pt>
                <c:pt idx="228">
                  <c:v>1874</c:v>
                </c:pt>
                <c:pt idx="229">
                  <c:v>1874</c:v>
                </c:pt>
                <c:pt idx="230">
                  <c:v>1874</c:v>
                </c:pt>
                <c:pt idx="231">
                  <c:v>1874</c:v>
                </c:pt>
                <c:pt idx="232">
                  <c:v>1874</c:v>
                </c:pt>
                <c:pt idx="233">
                  <c:v>1874</c:v>
                </c:pt>
                <c:pt idx="234">
                  <c:v>1874</c:v>
                </c:pt>
                <c:pt idx="235">
                  <c:v>1874</c:v>
                </c:pt>
                <c:pt idx="236">
                  <c:v>1874</c:v>
                </c:pt>
                <c:pt idx="237">
                  <c:v>1874</c:v>
                </c:pt>
                <c:pt idx="238">
                  <c:v>1874</c:v>
                </c:pt>
                <c:pt idx="239">
                  <c:v>1874</c:v>
                </c:pt>
                <c:pt idx="240">
                  <c:v>1875</c:v>
                </c:pt>
                <c:pt idx="241">
                  <c:v>1875</c:v>
                </c:pt>
                <c:pt idx="242">
                  <c:v>1875</c:v>
                </c:pt>
                <c:pt idx="243">
                  <c:v>1875</c:v>
                </c:pt>
                <c:pt idx="244">
                  <c:v>1875</c:v>
                </c:pt>
                <c:pt idx="245">
                  <c:v>1875</c:v>
                </c:pt>
                <c:pt idx="246">
                  <c:v>1875</c:v>
                </c:pt>
                <c:pt idx="247">
                  <c:v>1875</c:v>
                </c:pt>
                <c:pt idx="248">
                  <c:v>1875</c:v>
                </c:pt>
                <c:pt idx="249">
                  <c:v>1875</c:v>
                </c:pt>
                <c:pt idx="250">
                  <c:v>1875</c:v>
                </c:pt>
                <c:pt idx="251">
                  <c:v>1875</c:v>
                </c:pt>
                <c:pt idx="252">
                  <c:v>1876</c:v>
                </c:pt>
                <c:pt idx="253">
                  <c:v>1876</c:v>
                </c:pt>
                <c:pt idx="254">
                  <c:v>1876</c:v>
                </c:pt>
                <c:pt idx="255">
                  <c:v>1876</c:v>
                </c:pt>
                <c:pt idx="256">
                  <c:v>1876</c:v>
                </c:pt>
                <c:pt idx="257">
                  <c:v>1876</c:v>
                </c:pt>
                <c:pt idx="258">
                  <c:v>1876</c:v>
                </c:pt>
                <c:pt idx="259">
                  <c:v>1876</c:v>
                </c:pt>
                <c:pt idx="260">
                  <c:v>1876</c:v>
                </c:pt>
                <c:pt idx="261">
                  <c:v>1876</c:v>
                </c:pt>
                <c:pt idx="262">
                  <c:v>1876</c:v>
                </c:pt>
                <c:pt idx="263">
                  <c:v>1876</c:v>
                </c:pt>
                <c:pt idx="264">
                  <c:v>1877</c:v>
                </c:pt>
                <c:pt idx="265">
                  <c:v>1877</c:v>
                </c:pt>
                <c:pt idx="266">
                  <c:v>1877</c:v>
                </c:pt>
                <c:pt idx="267">
                  <c:v>1877</c:v>
                </c:pt>
                <c:pt idx="268">
                  <c:v>1877</c:v>
                </c:pt>
                <c:pt idx="269">
                  <c:v>1877</c:v>
                </c:pt>
                <c:pt idx="270">
                  <c:v>1877</c:v>
                </c:pt>
                <c:pt idx="271">
                  <c:v>1877</c:v>
                </c:pt>
                <c:pt idx="272">
                  <c:v>1877</c:v>
                </c:pt>
                <c:pt idx="273">
                  <c:v>1877</c:v>
                </c:pt>
                <c:pt idx="274">
                  <c:v>1877</c:v>
                </c:pt>
                <c:pt idx="275">
                  <c:v>1877</c:v>
                </c:pt>
                <c:pt idx="276">
                  <c:v>1878</c:v>
                </c:pt>
                <c:pt idx="277">
                  <c:v>1878</c:v>
                </c:pt>
                <c:pt idx="278">
                  <c:v>1878</c:v>
                </c:pt>
                <c:pt idx="279">
                  <c:v>1878</c:v>
                </c:pt>
                <c:pt idx="280">
                  <c:v>1878</c:v>
                </c:pt>
                <c:pt idx="281">
                  <c:v>1878</c:v>
                </c:pt>
                <c:pt idx="282">
                  <c:v>1878</c:v>
                </c:pt>
                <c:pt idx="283">
                  <c:v>1878</c:v>
                </c:pt>
                <c:pt idx="284">
                  <c:v>1878</c:v>
                </c:pt>
                <c:pt idx="285">
                  <c:v>1878</c:v>
                </c:pt>
                <c:pt idx="286">
                  <c:v>1878</c:v>
                </c:pt>
                <c:pt idx="287">
                  <c:v>1878</c:v>
                </c:pt>
                <c:pt idx="288">
                  <c:v>1879</c:v>
                </c:pt>
                <c:pt idx="289">
                  <c:v>1879</c:v>
                </c:pt>
                <c:pt idx="290">
                  <c:v>1879</c:v>
                </c:pt>
                <c:pt idx="291">
                  <c:v>1879</c:v>
                </c:pt>
                <c:pt idx="292">
                  <c:v>1879</c:v>
                </c:pt>
                <c:pt idx="293">
                  <c:v>1879</c:v>
                </c:pt>
                <c:pt idx="294">
                  <c:v>1879</c:v>
                </c:pt>
                <c:pt idx="295">
                  <c:v>1879</c:v>
                </c:pt>
                <c:pt idx="296">
                  <c:v>1879</c:v>
                </c:pt>
                <c:pt idx="297">
                  <c:v>1879</c:v>
                </c:pt>
                <c:pt idx="298">
                  <c:v>1879</c:v>
                </c:pt>
                <c:pt idx="299">
                  <c:v>1879</c:v>
                </c:pt>
                <c:pt idx="300">
                  <c:v>1880</c:v>
                </c:pt>
                <c:pt idx="301">
                  <c:v>1880</c:v>
                </c:pt>
                <c:pt idx="302">
                  <c:v>1880</c:v>
                </c:pt>
                <c:pt idx="303">
                  <c:v>1880</c:v>
                </c:pt>
                <c:pt idx="304">
                  <c:v>1880</c:v>
                </c:pt>
                <c:pt idx="305">
                  <c:v>1880</c:v>
                </c:pt>
                <c:pt idx="306">
                  <c:v>1880</c:v>
                </c:pt>
                <c:pt idx="307">
                  <c:v>1880</c:v>
                </c:pt>
                <c:pt idx="308">
                  <c:v>1880</c:v>
                </c:pt>
                <c:pt idx="309">
                  <c:v>1880</c:v>
                </c:pt>
                <c:pt idx="310">
                  <c:v>1880</c:v>
                </c:pt>
                <c:pt idx="311">
                  <c:v>1880</c:v>
                </c:pt>
                <c:pt idx="312">
                  <c:v>1881</c:v>
                </c:pt>
                <c:pt idx="313">
                  <c:v>1881</c:v>
                </c:pt>
                <c:pt idx="314">
                  <c:v>1881</c:v>
                </c:pt>
                <c:pt idx="315">
                  <c:v>1881</c:v>
                </c:pt>
                <c:pt idx="316">
                  <c:v>1881</c:v>
                </c:pt>
                <c:pt idx="317">
                  <c:v>1881</c:v>
                </c:pt>
                <c:pt idx="318">
                  <c:v>1881</c:v>
                </c:pt>
                <c:pt idx="319">
                  <c:v>1881</c:v>
                </c:pt>
                <c:pt idx="320">
                  <c:v>1881</c:v>
                </c:pt>
                <c:pt idx="321">
                  <c:v>1881</c:v>
                </c:pt>
                <c:pt idx="322">
                  <c:v>1881</c:v>
                </c:pt>
                <c:pt idx="323">
                  <c:v>1881</c:v>
                </c:pt>
                <c:pt idx="324">
                  <c:v>1882</c:v>
                </c:pt>
                <c:pt idx="325">
                  <c:v>1882</c:v>
                </c:pt>
                <c:pt idx="326">
                  <c:v>1882</c:v>
                </c:pt>
                <c:pt idx="327">
                  <c:v>1882</c:v>
                </c:pt>
                <c:pt idx="328">
                  <c:v>1882</c:v>
                </c:pt>
                <c:pt idx="329">
                  <c:v>1882</c:v>
                </c:pt>
                <c:pt idx="330">
                  <c:v>1882</c:v>
                </c:pt>
                <c:pt idx="331">
                  <c:v>1882</c:v>
                </c:pt>
                <c:pt idx="332">
                  <c:v>1882</c:v>
                </c:pt>
                <c:pt idx="333">
                  <c:v>1882</c:v>
                </c:pt>
                <c:pt idx="334">
                  <c:v>1882</c:v>
                </c:pt>
                <c:pt idx="335">
                  <c:v>1882</c:v>
                </c:pt>
                <c:pt idx="336">
                  <c:v>1883</c:v>
                </c:pt>
                <c:pt idx="337">
                  <c:v>1883</c:v>
                </c:pt>
                <c:pt idx="338">
                  <c:v>1883</c:v>
                </c:pt>
                <c:pt idx="339">
                  <c:v>1883</c:v>
                </c:pt>
                <c:pt idx="340">
                  <c:v>1883</c:v>
                </c:pt>
                <c:pt idx="341">
                  <c:v>1883</c:v>
                </c:pt>
                <c:pt idx="342">
                  <c:v>1883</c:v>
                </c:pt>
                <c:pt idx="343">
                  <c:v>1883</c:v>
                </c:pt>
                <c:pt idx="344">
                  <c:v>1883</c:v>
                </c:pt>
                <c:pt idx="345">
                  <c:v>1883</c:v>
                </c:pt>
                <c:pt idx="346">
                  <c:v>1883</c:v>
                </c:pt>
                <c:pt idx="347">
                  <c:v>1883</c:v>
                </c:pt>
                <c:pt idx="348">
                  <c:v>1884</c:v>
                </c:pt>
                <c:pt idx="349">
                  <c:v>1884</c:v>
                </c:pt>
                <c:pt idx="350">
                  <c:v>1884</c:v>
                </c:pt>
                <c:pt idx="351">
                  <c:v>1884</c:v>
                </c:pt>
                <c:pt idx="352">
                  <c:v>1884</c:v>
                </c:pt>
                <c:pt idx="353">
                  <c:v>1884</c:v>
                </c:pt>
                <c:pt idx="354">
                  <c:v>1884</c:v>
                </c:pt>
                <c:pt idx="355">
                  <c:v>1884</c:v>
                </c:pt>
                <c:pt idx="356">
                  <c:v>1884</c:v>
                </c:pt>
                <c:pt idx="357">
                  <c:v>1884</c:v>
                </c:pt>
                <c:pt idx="358">
                  <c:v>1884</c:v>
                </c:pt>
                <c:pt idx="359">
                  <c:v>1884</c:v>
                </c:pt>
                <c:pt idx="360">
                  <c:v>1885</c:v>
                </c:pt>
                <c:pt idx="361">
                  <c:v>1885</c:v>
                </c:pt>
                <c:pt idx="362">
                  <c:v>1885</c:v>
                </c:pt>
                <c:pt idx="363">
                  <c:v>1885</c:v>
                </c:pt>
                <c:pt idx="364">
                  <c:v>1885</c:v>
                </c:pt>
                <c:pt idx="365">
                  <c:v>1885</c:v>
                </c:pt>
                <c:pt idx="366">
                  <c:v>1885</c:v>
                </c:pt>
                <c:pt idx="367">
                  <c:v>1885</c:v>
                </c:pt>
                <c:pt idx="368">
                  <c:v>1885</c:v>
                </c:pt>
                <c:pt idx="369">
                  <c:v>1885</c:v>
                </c:pt>
                <c:pt idx="370">
                  <c:v>1885</c:v>
                </c:pt>
                <c:pt idx="371">
                  <c:v>1885</c:v>
                </c:pt>
                <c:pt idx="372">
                  <c:v>1886</c:v>
                </c:pt>
                <c:pt idx="373">
                  <c:v>1886</c:v>
                </c:pt>
                <c:pt idx="374">
                  <c:v>1886</c:v>
                </c:pt>
                <c:pt idx="375">
                  <c:v>1886</c:v>
                </c:pt>
                <c:pt idx="376">
                  <c:v>1886</c:v>
                </c:pt>
                <c:pt idx="377">
                  <c:v>1886</c:v>
                </c:pt>
                <c:pt idx="378">
                  <c:v>1886</c:v>
                </c:pt>
                <c:pt idx="379">
                  <c:v>1886</c:v>
                </c:pt>
                <c:pt idx="380">
                  <c:v>1886</c:v>
                </c:pt>
                <c:pt idx="381">
                  <c:v>1886</c:v>
                </c:pt>
                <c:pt idx="382">
                  <c:v>1886</c:v>
                </c:pt>
                <c:pt idx="383">
                  <c:v>1886</c:v>
                </c:pt>
                <c:pt idx="384">
                  <c:v>1887</c:v>
                </c:pt>
                <c:pt idx="385">
                  <c:v>1887</c:v>
                </c:pt>
                <c:pt idx="386">
                  <c:v>1887</c:v>
                </c:pt>
                <c:pt idx="387">
                  <c:v>1887</c:v>
                </c:pt>
                <c:pt idx="388">
                  <c:v>1887</c:v>
                </c:pt>
                <c:pt idx="389">
                  <c:v>1887</c:v>
                </c:pt>
                <c:pt idx="390">
                  <c:v>1887</c:v>
                </c:pt>
                <c:pt idx="391">
                  <c:v>1887</c:v>
                </c:pt>
                <c:pt idx="392">
                  <c:v>1887</c:v>
                </c:pt>
                <c:pt idx="393">
                  <c:v>1887</c:v>
                </c:pt>
                <c:pt idx="394">
                  <c:v>1887</c:v>
                </c:pt>
                <c:pt idx="395">
                  <c:v>1887</c:v>
                </c:pt>
                <c:pt idx="396">
                  <c:v>1888</c:v>
                </c:pt>
                <c:pt idx="397">
                  <c:v>1888</c:v>
                </c:pt>
                <c:pt idx="398">
                  <c:v>1888</c:v>
                </c:pt>
                <c:pt idx="399">
                  <c:v>1888</c:v>
                </c:pt>
                <c:pt idx="400">
                  <c:v>1888</c:v>
                </c:pt>
                <c:pt idx="401">
                  <c:v>1888</c:v>
                </c:pt>
                <c:pt idx="402">
                  <c:v>1888</c:v>
                </c:pt>
                <c:pt idx="403">
                  <c:v>1888</c:v>
                </c:pt>
                <c:pt idx="404">
                  <c:v>1888</c:v>
                </c:pt>
                <c:pt idx="405">
                  <c:v>1888</c:v>
                </c:pt>
                <c:pt idx="406">
                  <c:v>1888</c:v>
                </c:pt>
                <c:pt idx="407">
                  <c:v>1888</c:v>
                </c:pt>
                <c:pt idx="408">
                  <c:v>1889</c:v>
                </c:pt>
                <c:pt idx="409">
                  <c:v>1889</c:v>
                </c:pt>
                <c:pt idx="410">
                  <c:v>1889</c:v>
                </c:pt>
                <c:pt idx="411">
                  <c:v>1889</c:v>
                </c:pt>
                <c:pt idx="412">
                  <c:v>1889</c:v>
                </c:pt>
                <c:pt idx="413">
                  <c:v>1889</c:v>
                </c:pt>
                <c:pt idx="414">
                  <c:v>1889</c:v>
                </c:pt>
                <c:pt idx="415">
                  <c:v>1889</c:v>
                </c:pt>
                <c:pt idx="416">
                  <c:v>1889</c:v>
                </c:pt>
                <c:pt idx="417">
                  <c:v>1889</c:v>
                </c:pt>
                <c:pt idx="418">
                  <c:v>1889</c:v>
                </c:pt>
                <c:pt idx="419">
                  <c:v>1889</c:v>
                </c:pt>
                <c:pt idx="420">
                  <c:v>1890</c:v>
                </c:pt>
                <c:pt idx="421">
                  <c:v>1890</c:v>
                </c:pt>
                <c:pt idx="422">
                  <c:v>1890</c:v>
                </c:pt>
                <c:pt idx="423">
                  <c:v>1890</c:v>
                </c:pt>
                <c:pt idx="424">
                  <c:v>1890</c:v>
                </c:pt>
                <c:pt idx="425">
                  <c:v>1890</c:v>
                </c:pt>
                <c:pt idx="426">
                  <c:v>1890</c:v>
                </c:pt>
                <c:pt idx="427">
                  <c:v>1890</c:v>
                </c:pt>
                <c:pt idx="428">
                  <c:v>1890</c:v>
                </c:pt>
                <c:pt idx="429">
                  <c:v>1890</c:v>
                </c:pt>
                <c:pt idx="430">
                  <c:v>1890</c:v>
                </c:pt>
                <c:pt idx="431">
                  <c:v>1890</c:v>
                </c:pt>
                <c:pt idx="432">
                  <c:v>1891</c:v>
                </c:pt>
                <c:pt idx="433">
                  <c:v>1891</c:v>
                </c:pt>
                <c:pt idx="434">
                  <c:v>1891</c:v>
                </c:pt>
                <c:pt idx="435">
                  <c:v>1891</c:v>
                </c:pt>
                <c:pt idx="436">
                  <c:v>1891</c:v>
                </c:pt>
                <c:pt idx="437">
                  <c:v>1891</c:v>
                </c:pt>
                <c:pt idx="438">
                  <c:v>1891</c:v>
                </c:pt>
                <c:pt idx="439">
                  <c:v>1891</c:v>
                </c:pt>
                <c:pt idx="440">
                  <c:v>1891</c:v>
                </c:pt>
                <c:pt idx="441">
                  <c:v>1891</c:v>
                </c:pt>
                <c:pt idx="442">
                  <c:v>1891</c:v>
                </c:pt>
                <c:pt idx="443">
                  <c:v>1891</c:v>
                </c:pt>
                <c:pt idx="444">
                  <c:v>1892</c:v>
                </c:pt>
                <c:pt idx="445">
                  <c:v>1892</c:v>
                </c:pt>
                <c:pt idx="446">
                  <c:v>1892</c:v>
                </c:pt>
                <c:pt idx="447">
                  <c:v>1892</c:v>
                </c:pt>
                <c:pt idx="448">
                  <c:v>1892</c:v>
                </c:pt>
                <c:pt idx="449">
                  <c:v>1892</c:v>
                </c:pt>
                <c:pt idx="450">
                  <c:v>1892</c:v>
                </c:pt>
                <c:pt idx="451">
                  <c:v>1892</c:v>
                </c:pt>
                <c:pt idx="452">
                  <c:v>1892</c:v>
                </c:pt>
                <c:pt idx="453">
                  <c:v>1892</c:v>
                </c:pt>
                <c:pt idx="454">
                  <c:v>1892</c:v>
                </c:pt>
                <c:pt idx="455">
                  <c:v>1892</c:v>
                </c:pt>
                <c:pt idx="456">
                  <c:v>1893</c:v>
                </c:pt>
                <c:pt idx="457">
                  <c:v>1893</c:v>
                </c:pt>
                <c:pt idx="458">
                  <c:v>1893</c:v>
                </c:pt>
                <c:pt idx="459">
                  <c:v>1893</c:v>
                </c:pt>
                <c:pt idx="460">
                  <c:v>1893</c:v>
                </c:pt>
                <c:pt idx="461">
                  <c:v>1893</c:v>
                </c:pt>
                <c:pt idx="462">
                  <c:v>1893</c:v>
                </c:pt>
                <c:pt idx="463">
                  <c:v>1893</c:v>
                </c:pt>
                <c:pt idx="464">
                  <c:v>1893</c:v>
                </c:pt>
                <c:pt idx="465">
                  <c:v>1893</c:v>
                </c:pt>
                <c:pt idx="466">
                  <c:v>1893</c:v>
                </c:pt>
                <c:pt idx="467">
                  <c:v>1893</c:v>
                </c:pt>
                <c:pt idx="468">
                  <c:v>1894</c:v>
                </c:pt>
                <c:pt idx="469">
                  <c:v>1894</c:v>
                </c:pt>
                <c:pt idx="470">
                  <c:v>1894</c:v>
                </c:pt>
                <c:pt idx="471">
                  <c:v>1894</c:v>
                </c:pt>
                <c:pt idx="472">
                  <c:v>1894</c:v>
                </c:pt>
                <c:pt idx="473">
                  <c:v>1894</c:v>
                </c:pt>
                <c:pt idx="474">
                  <c:v>1894</c:v>
                </c:pt>
                <c:pt idx="475">
                  <c:v>1894</c:v>
                </c:pt>
                <c:pt idx="476">
                  <c:v>1894</c:v>
                </c:pt>
                <c:pt idx="477">
                  <c:v>1894</c:v>
                </c:pt>
                <c:pt idx="478">
                  <c:v>1894</c:v>
                </c:pt>
                <c:pt idx="479">
                  <c:v>1894</c:v>
                </c:pt>
                <c:pt idx="480">
                  <c:v>1895</c:v>
                </c:pt>
                <c:pt idx="481">
                  <c:v>1895</c:v>
                </c:pt>
                <c:pt idx="482">
                  <c:v>1895</c:v>
                </c:pt>
                <c:pt idx="483">
                  <c:v>1895</c:v>
                </c:pt>
                <c:pt idx="484">
                  <c:v>1895</c:v>
                </c:pt>
                <c:pt idx="485">
                  <c:v>1895</c:v>
                </c:pt>
                <c:pt idx="486">
                  <c:v>1895</c:v>
                </c:pt>
                <c:pt idx="487">
                  <c:v>1895</c:v>
                </c:pt>
                <c:pt idx="488">
                  <c:v>1895</c:v>
                </c:pt>
                <c:pt idx="489">
                  <c:v>1895</c:v>
                </c:pt>
                <c:pt idx="490">
                  <c:v>1895</c:v>
                </c:pt>
                <c:pt idx="491">
                  <c:v>1895</c:v>
                </c:pt>
                <c:pt idx="492">
                  <c:v>1896</c:v>
                </c:pt>
                <c:pt idx="493">
                  <c:v>1896</c:v>
                </c:pt>
                <c:pt idx="494">
                  <c:v>1896</c:v>
                </c:pt>
                <c:pt idx="495">
                  <c:v>1896</c:v>
                </c:pt>
                <c:pt idx="496">
                  <c:v>1896</c:v>
                </c:pt>
                <c:pt idx="497">
                  <c:v>1896</c:v>
                </c:pt>
                <c:pt idx="498">
                  <c:v>1896</c:v>
                </c:pt>
                <c:pt idx="499">
                  <c:v>1896</c:v>
                </c:pt>
                <c:pt idx="500">
                  <c:v>1896</c:v>
                </c:pt>
                <c:pt idx="501">
                  <c:v>1896</c:v>
                </c:pt>
                <c:pt idx="502">
                  <c:v>1896</c:v>
                </c:pt>
                <c:pt idx="503">
                  <c:v>1896</c:v>
                </c:pt>
                <c:pt idx="504">
                  <c:v>1897</c:v>
                </c:pt>
                <c:pt idx="505">
                  <c:v>1897</c:v>
                </c:pt>
                <c:pt idx="506">
                  <c:v>1897</c:v>
                </c:pt>
                <c:pt idx="507">
                  <c:v>1897</c:v>
                </c:pt>
                <c:pt idx="508">
                  <c:v>1897</c:v>
                </c:pt>
                <c:pt idx="509">
                  <c:v>1897</c:v>
                </c:pt>
                <c:pt idx="510">
                  <c:v>1897</c:v>
                </c:pt>
                <c:pt idx="511">
                  <c:v>1897</c:v>
                </c:pt>
                <c:pt idx="512">
                  <c:v>1897</c:v>
                </c:pt>
                <c:pt idx="513">
                  <c:v>1897</c:v>
                </c:pt>
                <c:pt idx="514">
                  <c:v>1897</c:v>
                </c:pt>
                <c:pt idx="515">
                  <c:v>1897</c:v>
                </c:pt>
                <c:pt idx="516">
                  <c:v>1898</c:v>
                </c:pt>
                <c:pt idx="517">
                  <c:v>1898</c:v>
                </c:pt>
                <c:pt idx="518">
                  <c:v>1898</c:v>
                </c:pt>
                <c:pt idx="519">
                  <c:v>1898</c:v>
                </c:pt>
                <c:pt idx="520">
                  <c:v>1898</c:v>
                </c:pt>
                <c:pt idx="521">
                  <c:v>1898</c:v>
                </c:pt>
                <c:pt idx="522">
                  <c:v>1898</c:v>
                </c:pt>
                <c:pt idx="523">
                  <c:v>1898</c:v>
                </c:pt>
                <c:pt idx="524">
                  <c:v>1898</c:v>
                </c:pt>
                <c:pt idx="525">
                  <c:v>1898</c:v>
                </c:pt>
                <c:pt idx="526">
                  <c:v>1898</c:v>
                </c:pt>
                <c:pt idx="527">
                  <c:v>1898</c:v>
                </c:pt>
                <c:pt idx="528">
                  <c:v>1899</c:v>
                </c:pt>
                <c:pt idx="529">
                  <c:v>1899</c:v>
                </c:pt>
                <c:pt idx="530">
                  <c:v>1899</c:v>
                </c:pt>
                <c:pt idx="531">
                  <c:v>1899</c:v>
                </c:pt>
                <c:pt idx="532">
                  <c:v>1899</c:v>
                </c:pt>
                <c:pt idx="533">
                  <c:v>1899</c:v>
                </c:pt>
                <c:pt idx="534">
                  <c:v>1899</c:v>
                </c:pt>
                <c:pt idx="535">
                  <c:v>1899</c:v>
                </c:pt>
                <c:pt idx="536">
                  <c:v>1899</c:v>
                </c:pt>
                <c:pt idx="537">
                  <c:v>1899</c:v>
                </c:pt>
                <c:pt idx="538">
                  <c:v>1899</c:v>
                </c:pt>
                <c:pt idx="539">
                  <c:v>1899</c:v>
                </c:pt>
                <c:pt idx="540">
                  <c:v>1900</c:v>
                </c:pt>
                <c:pt idx="541">
                  <c:v>1900</c:v>
                </c:pt>
                <c:pt idx="542">
                  <c:v>1900</c:v>
                </c:pt>
                <c:pt idx="543">
                  <c:v>1900</c:v>
                </c:pt>
                <c:pt idx="544">
                  <c:v>1900</c:v>
                </c:pt>
                <c:pt idx="545">
                  <c:v>1900</c:v>
                </c:pt>
                <c:pt idx="546">
                  <c:v>1900</c:v>
                </c:pt>
                <c:pt idx="547">
                  <c:v>1900</c:v>
                </c:pt>
                <c:pt idx="548">
                  <c:v>1900</c:v>
                </c:pt>
                <c:pt idx="549">
                  <c:v>1900</c:v>
                </c:pt>
                <c:pt idx="550">
                  <c:v>1900</c:v>
                </c:pt>
                <c:pt idx="551">
                  <c:v>1900</c:v>
                </c:pt>
                <c:pt idx="552">
                  <c:v>1901</c:v>
                </c:pt>
                <c:pt idx="553">
                  <c:v>1901</c:v>
                </c:pt>
                <c:pt idx="554">
                  <c:v>1901</c:v>
                </c:pt>
                <c:pt idx="555">
                  <c:v>1901</c:v>
                </c:pt>
                <c:pt idx="556">
                  <c:v>1901</c:v>
                </c:pt>
                <c:pt idx="557">
                  <c:v>1901</c:v>
                </c:pt>
                <c:pt idx="558">
                  <c:v>1901</c:v>
                </c:pt>
                <c:pt idx="559">
                  <c:v>1901</c:v>
                </c:pt>
                <c:pt idx="560">
                  <c:v>1901</c:v>
                </c:pt>
                <c:pt idx="561">
                  <c:v>1901</c:v>
                </c:pt>
                <c:pt idx="562">
                  <c:v>1901</c:v>
                </c:pt>
                <c:pt idx="563">
                  <c:v>1901</c:v>
                </c:pt>
                <c:pt idx="564">
                  <c:v>1902</c:v>
                </c:pt>
                <c:pt idx="565">
                  <c:v>1902</c:v>
                </c:pt>
                <c:pt idx="566">
                  <c:v>1902</c:v>
                </c:pt>
                <c:pt idx="567">
                  <c:v>1902</c:v>
                </c:pt>
                <c:pt idx="568">
                  <c:v>1902</c:v>
                </c:pt>
                <c:pt idx="569">
                  <c:v>1902</c:v>
                </c:pt>
                <c:pt idx="570">
                  <c:v>1902</c:v>
                </c:pt>
                <c:pt idx="571">
                  <c:v>1902</c:v>
                </c:pt>
                <c:pt idx="572">
                  <c:v>1902</c:v>
                </c:pt>
                <c:pt idx="573">
                  <c:v>1902</c:v>
                </c:pt>
                <c:pt idx="574">
                  <c:v>1902</c:v>
                </c:pt>
                <c:pt idx="575">
                  <c:v>1902</c:v>
                </c:pt>
                <c:pt idx="576">
                  <c:v>1903</c:v>
                </c:pt>
                <c:pt idx="577">
                  <c:v>1903</c:v>
                </c:pt>
                <c:pt idx="578">
                  <c:v>1903</c:v>
                </c:pt>
                <c:pt idx="579">
                  <c:v>1903</c:v>
                </c:pt>
                <c:pt idx="580">
                  <c:v>1903</c:v>
                </c:pt>
                <c:pt idx="581">
                  <c:v>1903</c:v>
                </c:pt>
                <c:pt idx="582">
                  <c:v>1903</c:v>
                </c:pt>
                <c:pt idx="583">
                  <c:v>1903</c:v>
                </c:pt>
                <c:pt idx="584">
                  <c:v>1903</c:v>
                </c:pt>
                <c:pt idx="585">
                  <c:v>1903</c:v>
                </c:pt>
                <c:pt idx="586">
                  <c:v>1903</c:v>
                </c:pt>
                <c:pt idx="587">
                  <c:v>1903</c:v>
                </c:pt>
                <c:pt idx="588">
                  <c:v>1904</c:v>
                </c:pt>
                <c:pt idx="589">
                  <c:v>1904</c:v>
                </c:pt>
                <c:pt idx="590">
                  <c:v>1904</c:v>
                </c:pt>
                <c:pt idx="591">
                  <c:v>1904</c:v>
                </c:pt>
                <c:pt idx="592">
                  <c:v>1904</c:v>
                </c:pt>
                <c:pt idx="593">
                  <c:v>1904</c:v>
                </c:pt>
                <c:pt idx="594">
                  <c:v>1904</c:v>
                </c:pt>
                <c:pt idx="595">
                  <c:v>1904</c:v>
                </c:pt>
                <c:pt idx="596">
                  <c:v>1904</c:v>
                </c:pt>
                <c:pt idx="597">
                  <c:v>1904</c:v>
                </c:pt>
                <c:pt idx="598">
                  <c:v>1904</c:v>
                </c:pt>
                <c:pt idx="599">
                  <c:v>1904</c:v>
                </c:pt>
                <c:pt idx="600">
                  <c:v>1905</c:v>
                </c:pt>
                <c:pt idx="601">
                  <c:v>1905</c:v>
                </c:pt>
                <c:pt idx="602">
                  <c:v>1905</c:v>
                </c:pt>
                <c:pt idx="603">
                  <c:v>1905</c:v>
                </c:pt>
                <c:pt idx="604">
                  <c:v>1905</c:v>
                </c:pt>
                <c:pt idx="605">
                  <c:v>1905</c:v>
                </c:pt>
                <c:pt idx="606">
                  <c:v>1905</c:v>
                </c:pt>
                <c:pt idx="607">
                  <c:v>1905</c:v>
                </c:pt>
                <c:pt idx="608">
                  <c:v>1905</c:v>
                </c:pt>
                <c:pt idx="609">
                  <c:v>1905</c:v>
                </c:pt>
                <c:pt idx="610">
                  <c:v>1905</c:v>
                </c:pt>
                <c:pt idx="611">
                  <c:v>1905</c:v>
                </c:pt>
                <c:pt idx="612">
                  <c:v>1906</c:v>
                </c:pt>
                <c:pt idx="613">
                  <c:v>1906</c:v>
                </c:pt>
                <c:pt idx="614">
                  <c:v>1906</c:v>
                </c:pt>
                <c:pt idx="615">
                  <c:v>1906</c:v>
                </c:pt>
                <c:pt idx="616">
                  <c:v>1906</c:v>
                </c:pt>
                <c:pt idx="617">
                  <c:v>1906</c:v>
                </c:pt>
                <c:pt idx="618">
                  <c:v>1906</c:v>
                </c:pt>
                <c:pt idx="619">
                  <c:v>1906</c:v>
                </c:pt>
                <c:pt idx="620">
                  <c:v>1906</c:v>
                </c:pt>
                <c:pt idx="621">
                  <c:v>1906</c:v>
                </c:pt>
                <c:pt idx="622">
                  <c:v>1906</c:v>
                </c:pt>
                <c:pt idx="623">
                  <c:v>1906</c:v>
                </c:pt>
                <c:pt idx="624">
                  <c:v>1907</c:v>
                </c:pt>
                <c:pt idx="625">
                  <c:v>1907</c:v>
                </c:pt>
                <c:pt idx="626">
                  <c:v>1907</c:v>
                </c:pt>
                <c:pt idx="627">
                  <c:v>1907</c:v>
                </c:pt>
                <c:pt idx="628">
                  <c:v>1907</c:v>
                </c:pt>
                <c:pt idx="629">
                  <c:v>1907</c:v>
                </c:pt>
                <c:pt idx="630">
                  <c:v>1907</c:v>
                </c:pt>
                <c:pt idx="631">
                  <c:v>1907</c:v>
                </c:pt>
                <c:pt idx="632">
                  <c:v>1907</c:v>
                </c:pt>
                <c:pt idx="633">
                  <c:v>1907</c:v>
                </c:pt>
                <c:pt idx="634">
                  <c:v>1907</c:v>
                </c:pt>
                <c:pt idx="635">
                  <c:v>1907</c:v>
                </c:pt>
                <c:pt idx="636">
                  <c:v>1908</c:v>
                </c:pt>
                <c:pt idx="637">
                  <c:v>1908</c:v>
                </c:pt>
                <c:pt idx="638">
                  <c:v>1908</c:v>
                </c:pt>
                <c:pt idx="639">
                  <c:v>1908</c:v>
                </c:pt>
                <c:pt idx="640">
                  <c:v>1908</c:v>
                </c:pt>
                <c:pt idx="641">
                  <c:v>1908</c:v>
                </c:pt>
                <c:pt idx="642">
                  <c:v>1908</c:v>
                </c:pt>
                <c:pt idx="643">
                  <c:v>1908</c:v>
                </c:pt>
                <c:pt idx="644">
                  <c:v>1908</c:v>
                </c:pt>
                <c:pt idx="645">
                  <c:v>1908</c:v>
                </c:pt>
                <c:pt idx="646">
                  <c:v>1908</c:v>
                </c:pt>
                <c:pt idx="647">
                  <c:v>1908</c:v>
                </c:pt>
                <c:pt idx="648">
                  <c:v>1909</c:v>
                </c:pt>
                <c:pt idx="649">
                  <c:v>1909</c:v>
                </c:pt>
                <c:pt idx="650">
                  <c:v>1909</c:v>
                </c:pt>
                <c:pt idx="651">
                  <c:v>1909</c:v>
                </c:pt>
                <c:pt idx="652">
                  <c:v>1909</c:v>
                </c:pt>
                <c:pt idx="653">
                  <c:v>1909</c:v>
                </c:pt>
                <c:pt idx="654">
                  <c:v>1909</c:v>
                </c:pt>
                <c:pt idx="655">
                  <c:v>1909</c:v>
                </c:pt>
                <c:pt idx="656">
                  <c:v>1909</c:v>
                </c:pt>
                <c:pt idx="657">
                  <c:v>1909</c:v>
                </c:pt>
                <c:pt idx="658">
                  <c:v>1909</c:v>
                </c:pt>
                <c:pt idx="659">
                  <c:v>1909</c:v>
                </c:pt>
                <c:pt idx="660">
                  <c:v>1910</c:v>
                </c:pt>
                <c:pt idx="661">
                  <c:v>1910</c:v>
                </c:pt>
                <c:pt idx="662">
                  <c:v>1910</c:v>
                </c:pt>
                <c:pt idx="663">
                  <c:v>1910</c:v>
                </c:pt>
                <c:pt idx="664">
                  <c:v>1910</c:v>
                </c:pt>
                <c:pt idx="665">
                  <c:v>1910</c:v>
                </c:pt>
                <c:pt idx="666">
                  <c:v>1910</c:v>
                </c:pt>
                <c:pt idx="667">
                  <c:v>1910</c:v>
                </c:pt>
                <c:pt idx="668">
                  <c:v>1910</c:v>
                </c:pt>
                <c:pt idx="669">
                  <c:v>1910</c:v>
                </c:pt>
                <c:pt idx="670">
                  <c:v>1910</c:v>
                </c:pt>
                <c:pt idx="671">
                  <c:v>1910</c:v>
                </c:pt>
                <c:pt idx="672">
                  <c:v>1911</c:v>
                </c:pt>
                <c:pt idx="673">
                  <c:v>1911</c:v>
                </c:pt>
                <c:pt idx="674">
                  <c:v>1911</c:v>
                </c:pt>
                <c:pt idx="675">
                  <c:v>1911</c:v>
                </c:pt>
                <c:pt idx="676">
                  <c:v>1911</c:v>
                </c:pt>
                <c:pt idx="677">
                  <c:v>1911</c:v>
                </c:pt>
                <c:pt idx="678">
                  <c:v>1911</c:v>
                </c:pt>
                <c:pt idx="679">
                  <c:v>1911</c:v>
                </c:pt>
                <c:pt idx="680">
                  <c:v>1911</c:v>
                </c:pt>
                <c:pt idx="681">
                  <c:v>1911</c:v>
                </c:pt>
                <c:pt idx="682">
                  <c:v>1911</c:v>
                </c:pt>
                <c:pt idx="683">
                  <c:v>1911</c:v>
                </c:pt>
                <c:pt idx="684">
                  <c:v>1912</c:v>
                </c:pt>
                <c:pt idx="685">
                  <c:v>1912</c:v>
                </c:pt>
                <c:pt idx="686">
                  <c:v>1912</c:v>
                </c:pt>
                <c:pt idx="687">
                  <c:v>1912</c:v>
                </c:pt>
                <c:pt idx="688">
                  <c:v>1912</c:v>
                </c:pt>
                <c:pt idx="689">
                  <c:v>1912</c:v>
                </c:pt>
                <c:pt idx="690">
                  <c:v>1912</c:v>
                </c:pt>
                <c:pt idx="691">
                  <c:v>1912</c:v>
                </c:pt>
                <c:pt idx="692">
                  <c:v>1912</c:v>
                </c:pt>
                <c:pt idx="693">
                  <c:v>1912</c:v>
                </c:pt>
                <c:pt idx="694">
                  <c:v>1912</c:v>
                </c:pt>
                <c:pt idx="695">
                  <c:v>1912</c:v>
                </c:pt>
                <c:pt idx="696">
                  <c:v>1913</c:v>
                </c:pt>
                <c:pt idx="697">
                  <c:v>1913</c:v>
                </c:pt>
                <c:pt idx="698">
                  <c:v>1913</c:v>
                </c:pt>
                <c:pt idx="699">
                  <c:v>1913</c:v>
                </c:pt>
                <c:pt idx="700">
                  <c:v>1913</c:v>
                </c:pt>
                <c:pt idx="701">
                  <c:v>1913</c:v>
                </c:pt>
                <c:pt idx="702">
                  <c:v>1913</c:v>
                </c:pt>
                <c:pt idx="703">
                  <c:v>1913</c:v>
                </c:pt>
                <c:pt idx="704">
                  <c:v>1913</c:v>
                </c:pt>
                <c:pt idx="705">
                  <c:v>1913</c:v>
                </c:pt>
                <c:pt idx="706">
                  <c:v>1913</c:v>
                </c:pt>
                <c:pt idx="707">
                  <c:v>1913</c:v>
                </c:pt>
                <c:pt idx="708">
                  <c:v>1914</c:v>
                </c:pt>
                <c:pt idx="709">
                  <c:v>1914</c:v>
                </c:pt>
                <c:pt idx="710">
                  <c:v>1914</c:v>
                </c:pt>
                <c:pt idx="711">
                  <c:v>1914</c:v>
                </c:pt>
                <c:pt idx="712">
                  <c:v>1914</c:v>
                </c:pt>
                <c:pt idx="713">
                  <c:v>1914</c:v>
                </c:pt>
                <c:pt idx="714">
                  <c:v>1914</c:v>
                </c:pt>
                <c:pt idx="715">
                  <c:v>1914</c:v>
                </c:pt>
                <c:pt idx="716">
                  <c:v>1914</c:v>
                </c:pt>
                <c:pt idx="717">
                  <c:v>1914</c:v>
                </c:pt>
                <c:pt idx="718">
                  <c:v>1914</c:v>
                </c:pt>
                <c:pt idx="719">
                  <c:v>1914</c:v>
                </c:pt>
                <c:pt idx="720">
                  <c:v>1915</c:v>
                </c:pt>
                <c:pt idx="721">
                  <c:v>1915</c:v>
                </c:pt>
                <c:pt idx="722">
                  <c:v>1915</c:v>
                </c:pt>
                <c:pt idx="723">
                  <c:v>1915</c:v>
                </c:pt>
                <c:pt idx="724">
                  <c:v>1915</c:v>
                </c:pt>
                <c:pt idx="725">
                  <c:v>1915</c:v>
                </c:pt>
                <c:pt idx="726">
                  <c:v>1915</c:v>
                </c:pt>
                <c:pt idx="727">
                  <c:v>1915</c:v>
                </c:pt>
                <c:pt idx="728">
                  <c:v>1915</c:v>
                </c:pt>
                <c:pt idx="729">
                  <c:v>1915</c:v>
                </c:pt>
                <c:pt idx="730">
                  <c:v>1915</c:v>
                </c:pt>
                <c:pt idx="731">
                  <c:v>1915</c:v>
                </c:pt>
                <c:pt idx="732">
                  <c:v>1916</c:v>
                </c:pt>
                <c:pt idx="733">
                  <c:v>1916</c:v>
                </c:pt>
                <c:pt idx="734">
                  <c:v>1916</c:v>
                </c:pt>
                <c:pt idx="735">
                  <c:v>1916</c:v>
                </c:pt>
                <c:pt idx="736">
                  <c:v>1916</c:v>
                </c:pt>
                <c:pt idx="737">
                  <c:v>1916</c:v>
                </c:pt>
                <c:pt idx="738">
                  <c:v>1916</c:v>
                </c:pt>
                <c:pt idx="739">
                  <c:v>1916</c:v>
                </c:pt>
                <c:pt idx="740">
                  <c:v>1916</c:v>
                </c:pt>
                <c:pt idx="741">
                  <c:v>1916</c:v>
                </c:pt>
                <c:pt idx="742">
                  <c:v>1916</c:v>
                </c:pt>
                <c:pt idx="743">
                  <c:v>1916</c:v>
                </c:pt>
                <c:pt idx="744">
                  <c:v>1917</c:v>
                </c:pt>
                <c:pt idx="745">
                  <c:v>1917</c:v>
                </c:pt>
                <c:pt idx="746">
                  <c:v>1917</c:v>
                </c:pt>
                <c:pt idx="747">
                  <c:v>1917</c:v>
                </c:pt>
                <c:pt idx="748">
                  <c:v>1917</c:v>
                </c:pt>
                <c:pt idx="749">
                  <c:v>1917</c:v>
                </c:pt>
                <c:pt idx="750">
                  <c:v>1917</c:v>
                </c:pt>
                <c:pt idx="751">
                  <c:v>1917</c:v>
                </c:pt>
                <c:pt idx="752">
                  <c:v>1917</c:v>
                </c:pt>
                <c:pt idx="753">
                  <c:v>1917</c:v>
                </c:pt>
                <c:pt idx="754">
                  <c:v>1917</c:v>
                </c:pt>
                <c:pt idx="755">
                  <c:v>1917</c:v>
                </c:pt>
                <c:pt idx="756">
                  <c:v>1918</c:v>
                </c:pt>
                <c:pt idx="757">
                  <c:v>1918</c:v>
                </c:pt>
                <c:pt idx="758">
                  <c:v>1918</c:v>
                </c:pt>
                <c:pt idx="759">
                  <c:v>1918</c:v>
                </c:pt>
                <c:pt idx="760">
                  <c:v>1918</c:v>
                </c:pt>
                <c:pt idx="761">
                  <c:v>1918</c:v>
                </c:pt>
                <c:pt idx="762">
                  <c:v>1918</c:v>
                </c:pt>
                <c:pt idx="763">
                  <c:v>1918</c:v>
                </c:pt>
                <c:pt idx="764">
                  <c:v>1918</c:v>
                </c:pt>
                <c:pt idx="765">
                  <c:v>1918</c:v>
                </c:pt>
                <c:pt idx="766">
                  <c:v>1918</c:v>
                </c:pt>
                <c:pt idx="767">
                  <c:v>1918</c:v>
                </c:pt>
                <c:pt idx="768">
                  <c:v>1919</c:v>
                </c:pt>
                <c:pt idx="769">
                  <c:v>1919</c:v>
                </c:pt>
                <c:pt idx="770">
                  <c:v>1919</c:v>
                </c:pt>
                <c:pt idx="771">
                  <c:v>1919</c:v>
                </c:pt>
                <c:pt idx="772">
                  <c:v>1919</c:v>
                </c:pt>
                <c:pt idx="773">
                  <c:v>1919</c:v>
                </c:pt>
                <c:pt idx="774">
                  <c:v>1919</c:v>
                </c:pt>
                <c:pt idx="775">
                  <c:v>1919</c:v>
                </c:pt>
                <c:pt idx="776">
                  <c:v>1919</c:v>
                </c:pt>
                <c:pt idx="777">
                  <c:v>1919</c:v>
                </c:pt>
                <c:pt idx="778">
                  <c:v>1919</c:v>
                </c:pt>
                <c:pt idx="779">
                  <c:v>1919</c:v>
                </c:pt>
                <c:pt idx="780">
                  <c:v>1920</c:v>
                </c:pt>
                <c:pt idx="781">
                  <c:v>1920</c:v>
                </c:pt>
                <c:pt idx="782">
                  <c:v>1920</c:v>
                </c:pt>
                <c:pt idx="783">
                  <c:v>1920</c:v>
                </c:pt>
                <c:pt idx="784">
                  <c:v>1920</c:v>
                </c:pt>
                <c:pt idx="785">
                  <c:v>1920</c:v>
                </c:pt>
                <c:pt idx="786">
                  <c:v>1920</c:v>
                </c:pt>
                <c:pt idx="787">
                  <c:v>1920</c:v>
                </c:pt>
                <c:pt idx="788">
                  <c:v>1920</c:v>
                </c:pt>
                <c:pt idx="789">
                  <c:v>1920</c:v>
                </c:pt>
                <c:pt idx="790">
                  <c:v>1920</c:v>
                </c:pt>
                <c:pt idx="791">
                  <c:v>1920</c:v>
                </c:pt>
                <c:pt idx="792">
                  <c:v>1921</c:v>
                </c:pt>
                <c:pt idx="793">
                  <c:v>1921</c:v>
                </c:pt>
                <c:pt idx="794">
                  <c:v>1921</c:v>
                </c:pt>
                <c:pt idx="795">
                  <c:v>1921</c:v>
                </c:pt>
                <c:pt idx="796">
                  <c:v>1921</c:v>
                </c:pt>
                <c:pt idx="797">
                  <c:v>1921</c:v>
                </c:pt>
                <c:pt idx="798">
                  <c:v>1921</c:v>
                </c:pt>
                <c:pt idx="799">
                  <c:v>1921</c:v>
                </c:pt>
                <c:pt idx="800">
                  <c:v>1921</c:v>
                </c:pt>
                <c:pt idx="801">
                  <c:v>1921</c:v>
                </c:pt>
                <c:pt idx="802">
                  <c:v>1921</c:v>
                </c:pt>
                <c:pt idx="803">
                  <c:v>1921</c:v>
                </c:pt>
                <c:pt idx="804">
                  <c:v>1922</c:v>
                </c:pt>
                <c:pt idx="805">
                  <c:v>1922</c:v>
                </c:pt>
                <c:pt idx="806">
                  <c:v>1922</c:v>
                </c:pt>
                <c:pt idx="807">
                  <c:v>1922</c:v>
                </c:pt>
                <c:pt idx="808">
                  <c:v>1922</c:v>
                </c:pt>
                <c:pt idx="809">
                  <c:v>1922</c:v>
                </c:pt>
                <c:pt idx="810">
                  <c:v>1922</c:v>
                </c:pt>
                <c:pt idx="811">
                  <c:v>1922</c:v>
                </c:pt>
                <c:pt idx="812">
                  <c:v>1922</c:v>
                </c:pt>
                <c:pt idx="813">
                  <c:v>1922</c:v>
                </c:pt>
                <c:pt idx="814">
                  <c:v>1922</c:v>
                </c:pt>
                <c:pt idx="815">
                  <c:v>1922</c:v>
                </c:pt>
                <c:pt idx="816">
                  <c:v>1923</c:v>
                </c:pt>
                <c:pt idx="817">
                  <c:v>1923</c:v>
                </c:pt>
                <c:pt idx="818">
                  <c:v>1923</c:v>
                </c:pt>
                <c:pt idx="819">
                  <c:v>1923</c:v>
                </c:pt>
                <c:pt idx="820">
                  <c:v>1923</c:v>
                </c:pt>
                <c:pt idx="821">
                  <c:v>1923</c:v>
                </c:pt>
                <c:pt idx="822">
                  <c:v>1923</c:v>
                </c:pt>
                <c:pt idx="823">
                  <c:v>1923</c:v>
                </c:pt>
                <c:pt idx="824">
                  <c:v>1923</c:v>
                </c:pt>
                <c:pt idx="825">
                  <c:v>1923</c:v>
                </c:pt>
                <c:pt idx="826">
                  <c:v>1923</c:v>
                </c:pt>
                <c:pt idx="827">
                  <c:v>1923</c:v>
                </c:pt>
                <c:pt idx="828">
                  <c:v>1924</c:v>
                </c:pt>
                <c:pt idx="829">
                  <c:v>1924</c:v>
                </c:pt>
                <c:pt idx="830">
                  <c:v>1924</c:v>
                </c:pt>
                <c:pt idx="831">
                  <c:v>1924</c:v>
                </c:pt>
                <c:pt idx="832">
                  <c:v>1924</c:v>
                </c:pt>
                <c:pt idx="833">
                  <c:v>1924</c:v>
                </c:pt>
                <c:pt idx="834">
                  <c:v>1924</c:v>
                </c:pt>
                <c:pt idx="835">
                  <c:v>1924</c:v>
                </c:pt>
                <c:pt idx="836">
                  <c:v>1924</c:v>
                </c:pt>
                <c:pt idx="837">
                  <c:v>1924</c:v>
                </c:pt>
                <c:pt idx="838">
                  <c:v>1924</c:v>
                </c:pt>
                <c:pt idx="839">
                  <c:v>1924</c:v>
                </c:pt>
                <c:pt idx="840">
                  <c:v>1925</c:v>
                </c:pt>
                <c:pt idx="841">
                  <c:v>1925</c:v>
                </c:pt>
                <c:pt idx="842">
                  <c:v>1925</c:v>
                </c:pt>
                <c:pt idx="843">
                  <c:v>1925</c:v>
                </c:pt>
                <c:pt idx="844">
                  <c:v>1925</c:v>
                </c:pt>
                <c:pt idx="845">
                  <c:v>1925</c:v>
                </c:pt>
                <c:pt idx="846">
                  <c:v>1925</c:v>
                </c:pt>
                <c:pt idx="847">
                  <c:v>1925</c:v>
                </c:pt>
                <c:pt idx="848">
                  <c:v>1925</c:v>
                </c:pt>
                <c:pt idx="849">
                  <c:v>1925</c:v>
                </c:pt>
                <c:pt idx="850">
                  <c:v>1925</c:v>
                </c:pt>
                <c:pt idx="851">
                  <c:v>1925</c:v>
                </c:pt>
                <c:pt idx="852">
                  <c:v>1926</c:v>
                </c:pt>
                <c:pt idx="853">
                  <c:v>1926</c:v>
                </c:pt>
                <c:pt idx="854">
                  <c:v>1926</c:v>
                </c:pt>
                <c:pt idx="855">
                  <c:v>1926</c:v>
                </c:pt>
                <c:pt idx="856">
                  <c:v>1926</c:v>
                </c:pt>
                <c:pt idx="857">
                  <c:v>1926</c:v>
                </c:pt>
                <c:pt idx="858">
                  <c:v>1926</c:v>
                </c:pt>
                <c:pt idx="859">
                  <c:v>1926</c:v>
                </c:pt>
                <c:pt idx="860">
                  <c:v>1926</c:v>
                </c:pt>
                <c:pt idx="861">
                  <c:v>1926</c:v>
                </c:pt>
                <c:pt idx="862">
                  <c:v>1926</c:v>
                </c:pt>
                <c:pt idx="863">
                  <c:v>1926</c:v>
                </c:pt>
                <c:pt idx="864">
                  <c:v>1927</c:v>
                </c:pt>
                <c:pt idx="865">
                  <c:v>1927</c:v>
                </c:pt>
                <c:pt idx="866">
                  <c:v>1927</c:v>
                </c:pt>
                <c:pt idx="867">
                  <c:v>1927</c:v>
                </c:pt>
                <c:pt idx="868">
                  <c:v>1927</c:v>
                </c:pt>
                <c:pt idx="869">
                  <c:v>1927</c:v>
                </c:pt>
                <c:pt idx="870">
                  <c:v>1927</c:v>
                </c:pt>
                <c:pt idx="871">
                  <c:v>1927</c:v>
                </c:pt>
                <c:pt idx="872">
                  <c:v>1927</c:v>
                </c:pt>
                <c:pt idx="873">
                  <c:v>1927</c:v>
                </c:pt>
                <c:pt idx="874">
                  <c:v>1927</c:v>
                </c:pt>
                <c:pt idx="875">
                  <c:v>1927</c:v>
                </c:pt>
                <c:pt idx="876">
                  <c:v>1928</c:v>
                </c:pt>
                <c:pt idx="877">
                  <c:v>1928</c:v>
                </c:pt>
                <c:pt idx="878">
                  <c:v>1928</c:v>
                </c:pt>
                <c:pt idx="879">
                  <c:v>1928</c:v>
                </c:pt>
                <c:pt idx="880">
                  <c:v>1928</c:v>
                </c:pt>
                <c:pt idx="881">
                  <c:v>1928</c:v>
                </c:pt>
                <c:pt idx="882">
                  <c:v>1928</c:v>
                </c:pt>
                <c:pt idx="883">
                  <c:v>1928</c:v>
                </c:pt>
                <c:pt idx="884">
                  <c:v>1928</c:v>
                </c:pt>
                <c:pt idx="885">
                  <c:v>1928</c:v>
                </c:pt>
                <c:pt idx="886">
                  <c:v>1928</c:v>
                </c:pt>
                <c:pt idx="887">
                  <c:v>1928</c:v>
                </c:pt>
                <c:pt idx="888">
                  <c:v>1929</c:v>
                </c:pt>
                <c:pt idx="889">
                  <c:v>1929</c:v>
                </c:pt>
                <c:pt idx="890">
                  <c:v>1929</c:v>
                </c:pt>
                <c:pt idx="891">
                  <c:v>1929</c:v>
                </c:pt>
                <c:pt idx="892">
                  <c:v>1929</c:v>
                </c:pt>
                <c:pt idx="893">
                  <c:v>1929</c:v>
                </c:pt>
                <c:pt idx="894">
                  <c:v>1929</c:v>
                </c:pt>
                <c:pt idx="895">
                  <c:v>1929</c:v>
                </c:pt>
                <c:pt idx="896">
                  <c:v>1929</c:v>
                </c:pt>
                <c:pt idx="897">
                  <c:v>1929</c:v>
                </c:pt>
                <c:pt idx="898">
                  <c:v>1929</c:v>
                </c:pt>
                <c:pt idx="899">
                  <c:v>1929</c:v>
                </c:pt>
                <c:pt idx="900">
                  <c:v>1930</c:v>
                </c:pt>
                <c:pt idx="901">
                  <c:v>1930</c:v>
                </c:pt>
                <c:pt idx="902">
                  <c:v>1930</c:v>
                </c:pt>
                <c:pt idx="903">
                  <c:v>1930</c:v>
                </c:pt>
                <c:pt idx="904">
                  <c:v>1930</c:v>
                </c:pt>
                <c:pt idx="905">
                  <c:v>1930</c:v>
                </c:pt>
                <c:pt idx="906">
                  <c:v>1930</c:v>
                </c:pt>
                <c:pt idx="907">
                  <c:v>1930</c:v>
                </c:pt>
                <c:pt idx="908">
                  <c:v>1930</c:v>
                </c:pt>
                <c:pt idx="909">
                  <c:v>1930</c:v>
                </c:pt>
                <c:pt idx="910">
                  <c:v>1930</c:v>
                </c:pt>
                <c:pt idx="911">
                  <c:v>1930</c:v>
                </c:pt>
                <c:pt idx="912">
                  <c:v>1931</c:v>
                </c:pt>
                <c:pt idx="913">
                  <c:v>1931</c:v>
                </c:pt>
                <c:pt idx="914">
                  <c:v>1931</c:v>
                </c:pt>
                <c:pt idx="915">
                  <c:v>1931</c:v>
                </c:pt>
                <c:pt idx="916">
                  <c:v>1931</c:v>
                </c:pt>
                <c:pt idx="917">
                  <c:v>1931</c:v>
                </c:pt>
                <c:pt idx="918">
                  <c:v>1931</c:v>
                </c:pt>
                <c:pt idx="919">
                  <c:v>1931</c:v>
                </c:pt>
                <c:pt idx="920">
                  <c:v>1931</c:v>
                </c:pt>
                <c:pt idx="921">
                  <c:v>1931</c:v>
                </c:pt>
                <c:pt idx="922">
                  <c:v>1931</c:v>
                </c:pt>
                <c:pt idx="923">
                  <c:v>1931</c:v>
                </c:pt>
                <c:pt idx="924">
                  <c:v>1932</c:v>
                </c:pt>
                <c:pt idx="925">
                  <c:v>1932</c:v>
                </c:pt>
                <c:pt idx="926">
                  <c:v>1932</c:v>
                </c:pt>
                <c:pt idx="927">
                  <c:v>1932</c:v>
                </c:pt>
                <c:pt idx="928">
                  <c:v>1932</c:v>
                </c:pt>
                <c:pt idx="929">
                  <c:v>1932</c:v>
                </c:pt>
                <c:pt idx="930">
                  <c:v>1932</c:v>
                </c:pt>
                <c:pt idx="931">
                  <c:v>1932</c:v>
                </c:pt>
                <c:pt idx="932">
                  <c:v>1932</c:v>
                </c:pt>
                <c:pt idx="933">
                  <c:v>1932</c:v>
                </c:pt>
                <c:pt idx="934">
                  <c:v>1932</c:v>
                </c:pt>
                <c:pt idx="935">
                  <c:v>1932</c:v>
                </c:pt>
                <c:pt idx="936">
                  <c:v>1933</c:v>
                </c:pt>
                <c:pt idx="937">
                  <c:v>1933</c:v>
                </c:pt>
                <c:pt idx="938">
                  <c:v>1933</c:v>
                </c:pt>
                <c:pt idx="939">
                  <c:v>1933</c:v>
                </c:pt>
                <c:pt idx="940">
                  <c:v>1933</c:v>
                </c:pt>
                <c:pt idx="941">
                  <c:v>1933</c:v>
                </c:pt>
                <c:pt idx="942">
                  <c:v>1933</c:v>
                </c:pt>
                <c:pt idx="943">
                  <c:v>1933</c:v>
                </c:pt>
                <c:pt idx="944">
                  <c:v>1933</c:v>
                </c:pt>
                <c:pt idx="945">
                  <c:v>1933</c:v>
                </c:pt>
                <c:pt idx="946">
                  <c:v>1933</c:v>
                </c:pt>
                <c:pt idx="947">
                  <c:v>1933</c:v>
                </c:pt>
                <c:pt idx="948">
                  <c:v>1934</c:v>
                </c:pt>
                <c:pt idx="949">
                  <c:v>1934</c:v>
                </c:pt>
                <c:pt idx="950">
                  <c:v>1934</c:v>
                </c:pt>
                <c:pt idx="951">
                  <c:v>1934</c:v>
                </c:pt>
                <c:pt idx="952">
                  <c:v>1934</c:v>
                </c:pt>
                <c:pt idx="953">
                  <c:v>1934</c:v>
                </c:pt>
                <c:pt idx="954">
                  <c:v>1934</c:v>
                </c:pt>
                <c:pt idx="955">
                  <c:v>1934</c:v>
                </c:pt>
                <c:pt idx="956">
                  <c:v>1934</c:v>
                </c:pt>
                <c:pt idx="957">
                  <c:v>1934</c:v>
                </c:pt>
                <c:pt idx="958">
                  <c:v>1934</c:v>
                </c:pt>
                <c:pt idx="959">
                  <c:v>1934</c:v>
                </c:pt>
                <c:pt idx="960">
                  <c:v>1935</c:v>
                </c:pt>
                <c:pt idx="961">
                  <c:v>1935</c:v>
                </c:pt>
                <c:pt idx="962">
                  <c:v>1935</c:v>
                </c:pt>
                <c:pt idx="963">
                  <c:v>1935</c:v>
                </c:pt>
                <c:pt idx="964">
                  <c:v>1935</c:v>
                </c:pt>
                <c:pt idx="965">
                  <c:v>1935</c:v>
                </c:pt>
                <c:pt idx="966">
                  <c:v>1935</c:v>
                </c:pt>
                <c:pt idx="967">
                  <c:v>1935</c:v>
                </c:pt>
                <c:pt idx="968">
                  <c:v>1935</c:v>
                </c:pt>
                <c:pt idx="969">
                  <c:v>1935</c:v>
                </c:pt>
                <c:pt idx="970">
                  <c:v>1935</c:v>
                </c:pt>
                <c:pt idx="971">
                  <c:v>1935</c:v>
                </c:pt>
                <c:pt idx="972">
                  <c:v>1936</c:v>
                </c:pt>
                <c:pt idx="973">
                  <c:v>1936</c:v>
                </c:pt>
                <c:pt idx="974">
                  <c:v>1936</c:v>
                </c:pt>
                <c:pt idx="975">
                  <c:v>1936</c:v>
                </c:pt>
                <c:pt idx="976">
                  <c:v>1936</c:v>
                </c:pt>
                <c:pt idx="977">
                  <c:v>1936</c:v>
                </c:pt>
                <c:pt idx="978">
                  <c:v>1936</c:v>
                </c:pt>
                <c:pt idx="979">
                  <c:v>1936</c:v>
                </c:pt>
                <c:pt idx="980">
                  <c:v>1936</c:v>
                </c:pt>
                <c:pt idx="981">
                  <c:v>1936</c:v>
                </c:pt>
                <c:pt idx="982">
                  <c:v>1936</c:v>
                </c:pt>
                <c:pt idx="983">
                  <c:v>1936</c:v>
                </c:pt>
                <c:pt idx="984">
                  <c:v>1937</c:v>
                </c:pt>
                <c:pt idx="985">
                  <c:v>1937</c:v>
                </c:pt>
                <c:pt idx="986">
                  <c:v>1937</c:v>
                </c:pt>
                <c:pt idx="987">
                  <c:v>1937</c:v>
                </c:pt>
                <c:pt idx="988">
                  <c:v>1937</c:v>
                </c:pt>
                <c:pt idx="989">
                  <c:v>1937</c:v>
                </c:pt>
                <c:pt idx="990">
                  <c:v>1937</c:v>
                </c:pt>
                <c:pt idx="991">
                  <c:v>1937</c:v>
                </c:pt>
                <c:pt idx="992">
                  <c:v>1937</c:v>
                </c:pt>
                <c:pt idx="993">
                  <c:v>1937</c:v>
                </c:pt>
                <c:pt idx="994">
                  <c:v>1937</c:v>
                </c:pt>
                <c:pt idx="995">
                  <c:v>1937</c:v>
                </c:pt>
                <c:pt idx="996">
                  <c:v>1938</c:v>
                </c:pt>
                <c:pt idx="997">
                  <c:v>1938</c:v>
                </c:pt>
                <c:pt idx="998">
                  <c:v>1938</c:v>
                </c:pt>
                <c:pt idx="999">
                  <c:v>1938</c:v>
                </c:pt>
                <c:pt idx="1000">
                  <c:v>1938</c:v>
                </c:pt>
                <c:pt idx="1001">
                  <c:v>1938</c:v>
                </c:pt>
                <c:pt idx="1002">
                  <c:v>1938</c:v>
                </c:pt>
                <c:pt idx="1003">
                  <c:v>1938</c:v>
                </c:pt>
                <c:pt idx="1004">
                  <c:v>1938</c:v>
                </c:pt>
                <c:pt idx="1005">
                  <c:v>1938</c:v>
                </c:pt>
                <c:pt idx="1006">
                  <c:v>1938</c:v>
                </c:pt>
                <c:pt idx="1007">
                  <c:v>1938</c:v>
                </c:pt>
                <c:pt idx="1008">
                  <c:v>1939</c:v>
                </c:pt>
                <c:pt idx="1009">
                  <c:v>1939</c:v>
                </c:pt>
                <c:pt idx="1010">
                  <c:v>1939</c:v>
                </c:pt>
                <c:pt idx="1011">
                  <c:v>1939</c:v>
                </c:pt>
                <c:pt idx="1012">
                  <c:v>1939</c:v>
                </c:pt>
                <c:pt idx="1013">
                  <c:v>1939</c:v>
                </c:pt>
                <c:pt idx="1014">
                  <c:v>1939</c:v>
                </c:pt>
                <c:pt idx="1015">
                  <c:v>1939</c:v>
                </c:pt>
                <c:pt idx="1016">
                  <c:v>1939</c:v>
                </c:pt>
                <c:pt idx="1017">
                  <c:v>1939</c:v>
                </c:pt>
                <c:pt idx="1018">
                  <c:v>1939</c:v>
                </c:pt>
                <c:pt idx="1019">
                  <c:v>1939</c:v>
                </c:pt>
                <c:pt idx="1020">
                  <c:v>1940</c:v>
                </c:pt>
                <c:pt idx="1021">
                  <c:v>1940</c:v>
                </c:pt>
                <c:pt idx="1022">
                  <c:v>1940</c:v>
                </c:pt>
                <c:pt idx="1023">
                  <c:v>1940</c:v>
                </c:pt>
                <c:pt idx="1024">
                  <c:v>1940</c:v>
                </c:pt>
                <c:pt idx="1025">
                  <c:v>1940</c:v>
                </c:pt>
                <c:pt idx="1026">
                  <c:v>1940</c:v>
                </c:pt>
                <c:pt idx="1027">
                  <c:v>1940</c:v>
                </c:pt>
                <c:pt idx="1028">
                  <c:v>1940</c:v>
                </c:pt>
                <c:pt idx="1029">
                  <c:v>1940</c:v>
                </c:pt>
                <c:pt idx="1030">
                  <c:v>1940</c:v>
                </c:pt>
                <c:pt idx="1031">
                  <c:v>1940</c:v>
                </c:pt>
                <c:pt idx="1032">
                  <c:v>1941</c:v>
                </c:pt>
                <c:pt idx="1033">
                  <c:v>1941</c:v>
                </c:pt>
                <c:pt idx="1034">
                  <c:v>1941</c:v>
                </c:pt>
                <c:pt idx="1035">
                  <c:v>1941</c:v>
                </c:pt>
                <c:pt idx="1036">
                  <c:v>1941</c:v>
                </c:pt>
                <c:pt idx="1037">
                  <c:v>1941</c:v>
                </c:pt>
                <c:pt idx="1038">
                  <c:v>1941</c:v>
                </c:pt>
                <c:pt idx="1039">
                  <c:v>1941</c:v>
                </c:pt>
                <c:pt idx="1040">
                  <c:v>1941</c:v>
                </c:pt>
                <c:pt idx="1041">
                  <c:v>1941</c:v>
                </c:pt>
                <c:pt idx="1042">
                  <c:v>1941</c:v>
                </c:pt>
                <c:pt idx="1043">
                  <c:v>1941</c:v>
                </c:pt>
                <c:pt idx="1044">
                  <c:v>1942</c:v>
                </c:pt>
                <c:pt idx="1045">
                  <c:v>1942</c:v>
                </c:pt>
                <c:pt idx="1046">
                  <c:v>1942</c:v>
                </c:pt>
                <c:pt idx="1047">
                  <c:v>1942</c:v>
                </c:pt>
                <c:pt idx="1048">
                  <c:v>1942</c:v>
                </c:pt>
                <c:pt idx="1049">
                  <c:v>1942</c:v>
                </c:pt>
                <c:pt idx="1050">
                  <c:v>1942</c:v>
                </c:pt>
                <c:pt idx="1051">
                  <c:v>1942</c:v>
                </c:pt>
                <c:pt idx="1052">
                  <c:v>1942</c:v>
                </c:pt>
                <c:pt idx="1053">
                  <c:v>1942</c:v>
                </c:pt>
                <c:pt idx="1054">
                  <c:v>1942</c:v>
                </c:pt>
                <c:pt idx="1055">
                  <c:v>1942</c:v>
                </c:pt>
                <c:pt idx="1056">
                  <c:v>1943</c:v>
                </c:pt>
                <c:pt idx="1057">
                  <c:v>1943</c:v>
                </c:pt>
                <c:pt idx="1058">
                  <c:v>1943</c:v>
                </c:pt>
                <c:pt idx="1059">
                  <c:v>1943</c:v>
                </c:pt>
                <c:pt idx="1060">
                  <c:v>1943</c:v>
                </c:pt>
                <c:pt idx="1061">
                  <c:v>1943</c:v>
                </c:pt>
                <c:pt idx="1062">
                  <c:v>1943</c:v>
                </c:pt>
                <c:pt idx="1063">
                  <c:v>1943</c:v>
                </c:pt>
                <c:pt idx="1064">
                  <c:v>1943</c:v>
                </c:pt>
                <c:pt idx="1065">
                  <c:v>1943</c:v>
                </c:pt>
                <c:pt idx="1066">
                  <c:v>1943</c:v>
                </c:pt>
                <c:pt idx="1067">
                  <c:v>1943</c:v>
                </c:pt>
                <c:pt idx="1068">
                  <c:v>1944</c:v>
                </c:pt>
                <c:pt idx="1069">
                  <c:v>1944</c:v>
                </c:pt>
                <c:pt idx="1070">
                  <c:v>1944</c:v>
                </c:pt>
                <c:pt idx="1071">
                  <c:v>1944</c:v>
                </c:pt>
                <c:pt idx="1072">
                  <c:v>1944</c:v>
                </c:pt>
                <c:pt idx="1073">
                  <c:v>1944</c:v>
                </c:pt>
                <c:pt idx="1074">
                  <c:v>1944</c:v>
                </c:pt>
                <c:pt idx="1075">
                  <c:v>1944</c:v>
                </c:pt>
                <c:pt idx="1076">
                  <c:v>1944</c:v>
                </c:pt>
                <c:pt idx="1077">
                  <c:v>1944</c:v>
                </c:pt>
                <c:pt idx="1078">
                  <c:v>1944</c:v>
                </c:pt>
                <c:pt idx="1079">
                  <c:v>1944</c:v>
                </c:pt>
                <c:pt idx="1080">
                  <c:v>1945</c:v>
                </c:pt>
                <c:pt idx="1081">
                  <c:v>1945</c:v>
                </c:pt>
                <c:pt idx="1082">
                  <c:v>1945</c:v>
                </c:pt>
                <c:pt idx="1083">
                  <c:v>1945</c:v>
                </c:pt>
                <c:pt idx="1084">
                  <c:v>1945</c:v>
                </c:pt>
                <c:pt idx="1085">
                  <c:v>1945</c:v>
                </c:pt>
                <c:pt idx="1086">
                  <c:v>1945</c:v>
                </c:pt>
                <c:pt idx="1087">
                  <c:v>1945</c:v>
                </c:pt>
                <c:pt idx="1088">
                  <c:v>1945</c:v>
                </c:pt>
                <c:pt idx="1089">
                  <c:v>1945</c:v>
                </c:pt>
                <c:pt idx="1090">
                  <c:v>1945</c:v>
                </c:pt>
                <c:pt idx="1091">
                  <c:v>1945</c:v>
                </c:pt>
                <c:pt idx="1092">
                  <c:v>1946</c:v>
                </c:pt>
                <c:pt idx="1093">
                  <c:v>1946</c:v>
                </c:pt>
                <c:pt idx="1094">
                  <c:v>1946</c:v>
                </c:pt>
                <c:pt idx="1095">
                  <c:v>1946</c:v>
                </c:pt>
                <c:pt idx="1096">
                  <c:v>1946</c:v>
                </c:pt>
                <c:pt idx="1097">
                  <c:v>1946</c:v>
                </c:pt>
                <c:pt idx="1098">
                  <c:v>1946</c:v>
                </c:pt>
                <c:pt idx="1099">
                  <c:v>1946</c:v>
                </c:pt>
                <c:pt idx="1100">
                  <c:v>1946</c:v>
                </c:pt>
                <c:pt idx="1101">
                  <c:v>1946</c:v>
                </c:pt>
                <c:pt idx="1102">
                  <c:v>1946</c:v>
                </c:pt>
                <c:pt idx="1103">
                  <c:v>1946</c:v>
                </c:pt>
                <c:pt idx="1104">
                  <c:v>1947</c:v>
                </c:pt>
                <c:pt idx="1105">
                  <c:v>1947</c:v>
                </c:pt>
                <c:pt idx="1106">
                  <c:v>1947</c:v>
                </c:pt>
                <c:pt idx="1107">
                  <c:v>1947</c:v>
                </c:pt>
                <c:pt idx="1108">
                  <c:v>1947</c:v>
                </c:pt>
                <c:pt idx="1109">
                  <c:v>1947</c:v>
                </c:pt>
                <c:pt idx="1110">
                  <c:v>1947</c:v>
                </c:pt>
                <c:pt idx="1111">
                  <c:v>1947</c:v>
                </c:pt>
                <c:pt idx="1112">
                  <c:v>1947</c:v>
                </c:pt>
                <c:pt idx="1113">
                  <c:v>1947</c:v>
                </c:pt>
                <c:pt idx="1114">
                  <c:v>1947</c:v>
                </c:pt>
                <c:pt idx="1115">
                  <c:v>1947</c:v>
                </c:pt>
                <c:pt idx="1116">
                  <c:v>1948</c:v>
                </c:pt>
                <c:pt idx="1117">
                  <c:v>1948</c:v>
                </c:pt>
                <c:pt idx="1118">
                  <c:v>1948</c:v>
                </c:pt>
                <c:pt idx="1119">
                  <c:v>1948</c:v>
                </c:pt>
                <c:pt idx="1120">
                  <c:v>1948</c:v>
                </c:pt>
                <c:pt idx="1121">
                  <c:v>1948</c:v>
                </c:pt>
                <c:pt idx="1122">
                  <c:v>1948</c:v>
                </c:pt>
                <c:pt idx="1123">
                  <c:v>1948</c:v>
                </c:pt>
                <c:pt idx="1124">
                  <c:v>1948</c:v>
                </c:pt>
                <c:pt idx="1125">
                  <c:v>1948</c:v>
                </c:pt>
                <c:pt idx="1126">
                  <c:v>1948</c:v>
                </c:pt>
                <c:pt idx="1127">
                  <c:v>1948</c:v>
                </c:pt>
                <c:pt idx="1128">
                  <c:v>1949</c:v>
                </c:pt>
                <c:pt idx="1129">
                  <c:v>1949</c:v>
                </c:pt>
                <c:pt idx="1130">
                  <c:v>1949</c:v>
                </c:pt>
                <c:pt idx="1131">
                  <c:v>1949</c:v>
                </c:pt>
                <c:pt idx="1132">
                  <c:v>1949</c:v>
                </c:pt>
                <c:pt idx="1133">
                  <c:v>1949</c:v>
                </c:pt>
                <c:pt idx="1134">
                  <c:v>1949</c:v>
                </c:pt>
                <c:pt idx="1135">
                  <c:v>1949</c:v>
                </c:pt>
                <c:pt idx="1136">
                  <c:v>1949</c:v>
                </c:pt>
                <c:pt idx="1137">
                  <c:v>1949</c:v>
                </c:pt>
                <c:pt idx="1138">
                  <c:v>1949</c:v>
                </c:pt>
                <c:pt idx="1139">
                  <c:v>1949</c:v>
                </c:pt>
                <c:pt idx="1140">
                  <c:v>1950</c:v>
                </c:pt>
                <c:pt idx="1141">
                  <c:v>1950</c:v>
                </c:pt>
                <c:pt idx="1142">
                  <c:v>1950</c:v>
                </c:pt>
                <c:pt idx="1143">
                  <c:v>1950</c:v>
                </c:pt>
                <c:pt idx="1144">
                  <c:v>1950</c:v>
                </c:pt>
                <c:pt idx="1145">
                  <c:v>1950</c:v>
                </c:pt>
                <c:pt idx="1146">
                  <c:v>1950</c:v>
                </c:pt>
                <c:pt idx="1147">
                  <c:v>1950</c:v>
                </c:pt>
                <c:pt idx="1148">
                  <c:v>1950</c:v>
                </c:pt>
                <c:pt idx="1149">
                  <c:v>1950</c:v>
                </c:pt>
                <c:pt idx="1150">
                  <c:v>1950</c:v>
                </c:pt>
                <c:pt idx="1151">
                  <c:v>1950</c:v>
                </c:pt>
                <c:pt idx="1152">
                  <c:v>1951</c:v>
                </c:pt>
                <c:pt idx="1153">
                  <c:v>1951</c:v>
                </c:pt>
                <c:pt idx="1154">
                  <c:v>1951</c:v>
                </c:pt>
                <c:pt idx="1155">
                  <c:v>1951</c:v>
                </c:pt>
                <c:pt idx="1156">
                  <c:v>1951</c:v>
                </c:pt>
                <c:pt idx="1157">
                  <c:v>1951</c:v>
                </c:pt>
                <c:pt idx="1158">
                  <c:v>1951</c:v>
                </c:pt>
                <c:pt idx="1159">
                  <c:v>1951</c:v>
                </c:pt>
                <c:pt idx="1160">
                  <c:v>1951</c:v>
                </c:pt>
                <c:pt idx="1161">
                  <c:v>1951</c:v>
                </c:pt>
                <c:pt idx="1162">
                  <c:v>1951</c:v>
                </c:pt>
                <c:pt idx="1163">
                  <c:v>1951</c:v>
                </c:pt>
                <c:pt idx="1164">
                  <c:v>1952</c:v>
                </c:pt>
                <c:pt idx="1165">
                  <c:v>1952</c:v>
                </c:pt>
                <c:pt idx="1166">
                  <c:v>1952</c:v>
                </c:pt>
                <c:pt idx="1167">
                  <c:v>1952</c:v>
                </c:pt>
                <c:pt idx="1168">
                  <c:v>1952</c:v>
                </c:pt>
                <c:pt idx="1169">
                  <c:v>1952</c:v>
                </c:pt>
                <c:pt idx="1170">
                  <c:v>1952</c:v>
                </c:pt>
                <c:pt idx="1171">
                  <c:v>1952</c:v>
                </c:pt>
                <c:pt idx="1172">
                  <c:v>1952</c:v>
                </c:pt>
                <c:pt idx="1173">
                  <c:v>1952</c:v>
                </c:pt>
                <c:pt idx="1174">
                  <c:v>1952</c:v>
                </c:pt>
                <c:pt idx="1175">
                  <c:v>1952</c:v>
                </c:pt>
                <c:pt idx="1176">
                  <c:v>1953</c:v>
                </c:pt>
                <c:pt idx="1177">
                  <c:v>1953</c:v>
                </c:pt>
                <c:pt idx="1178">
                  <c:v>1953</c:v>
                </c:pt>
                <c:pt idx="1179">
                  <c:v>1953</c:v>
                </c:pt>
                <c:pt idx="1180">
                  <c:v>1953</c:v>
                </c:pt>
                <c:pt idx="1181">
                  <c:v>1953</c:v>
                </c:pt>
                <c:pt idx="1182">
                  <c:v>1953</c:v>
                </c:pt>
                <c:pt idx="1183">
                  <c:v>1953</c:v>
                </c:pt>
                <c:pt idx="1184">
                  <c:v>1953</c:v>
                </c:pt>
                <c:pt idx="1185">
                  <c:v>1953</c:v>
                </c:pt>
                <c:pt idx="1186">
                  <c:v>1953</c:v>
                </c:pt>
                <c:pt idx="1187">
                  <c:v>1953</c:v>
                </c:pt>
                <c:pt idx="1188">
                  <c:v>1954</c:v>
                </c:pt>
                <c:pt idx="1189">
                  <c:v>1954</c:v>
                </c:pt>
                <c:pt idx="1190">
                  <c:v>1954</c:v>
                </c:pt>
                <c:pt idx="1191">
                  <c:v>1954</c:v>
                </c:pt>
                <c:pt idx="1192">
                  <c:v>1954</c:v>
                </c:pt>
                <c:pt idx="1193">
                  <c:v>1954</c:v>
                </c:pt>
                <c:pt idx="1194">
                  <c:v>1954</c:v>
                </c:pt>
                <c:pt idx="1195">
                  <c:v>1954</c:v>
                </c:pt>
                <c:pt idx="1196">
                  <c:v>1954</c:v>
                </c:pt>
                <c:pt idx="1197">
                  <c:v>1954</c:v>
                </c:pt>
                <c:pt idx="1198">
                  <c:v>1954</c:v>
                </c:pt>
                <c:pt idx="1199">
                  <c:v>1954</c:v>
                </c:pt>
                <c:pt idx="1200">
                  <c:v>1955</c:v>
                </c:pt>
                <c:pt idx="1201">
                  <c:v>1955</c:v>
                </c:pt>
                <c:pt idx="1202">
                  <c:v>1955</c:v>
                </c:pt>
                <c:pt idx="1203">
                  <c:v>1955</c:v>
                </c:pt>
                <c:pt idx="1204">
                  <c:v>1955</c:v>
                </c:pt>
                <c:pt idx="1205">
                  <c:v>1955</c:v>
                </c:pt>
                <c:pt idx="1206">
                  <c:v>1955</c:v>
                </c:pt>
                <c:pt idx="1207">
                  <c:v>1955</c:v>
                </c:pt>
                <c:pt idx="1208">
                  <c:v>1955</c:v>
                </c:pt>
                <c:pt idx="1209">
                  <c:v>1955</c:v>
                </c:pt>
                <c:pt idx="1210">
                  <c:v>1955</c:v>
                </c:pt>
                <c:pt idx="1211">
                  <c:v>1955</c:v>
                </c:pt>
                <c:pt idx="1212">
                  <c:v>1956</c:v>
                </c:pt>
                <c:pt idx="1213">
                  <c:v>1956</c:v>
                </c:pt>
                <c:pt idx="1214">
                  <c:v>1956</c:v>
                </c:pt>
                <c:pt idx="1215">
                  <c:v>1956</c:v>
                </c:pt>
                <c:pt idx="1216">
                  <c:v>1956</c:v>
                </c:pt>
                <c:pt idx="1217">
                  <c:v>1956</c:v>
                </c:pt>
                <c:pt idx="1218">
                  <c:v>1956</c:v>
                </c:pt>
                <c:pt idx="1219">
                  <c:v>1956</c:v>
                </c:pt>
                <c:pt idx="1220">
                  <c:v>1956</c:v>
                </c:pt>
                <c:pt idx="1221">
                  <c:v>1956</c:v>
                </c:pt>
                <c:pt idx="1222">
                  <c:v>1956</c:v>
                </c:pt>
                <c:pt idx="1223">
                  <c:v>1956</c:v>
                </c:pt>
                <c:pt idx="1224">
                  <c:v>1957</c:v>
                </c:pt>
                <c:pt idx="1225">
                  <c:v>1957</c:v>
                </c:pt>
                <c:pt idx="1226">
                  <c:v>1957</c:v>
                </c:pt>
                <c:pt idx="1227">
                  <c:v>1957</c:v>
                </c:pt>
                <c:pt idx="1228">
                  <c:v>1957</c:v>
                </c:pt>
                <c:pt idx="1229">
                  <c:v>1957</c:v>
                </c:pt>
                <c:pt idx="1230">
                  <c:v>1957</c:v>
                </c:pt>
                <c:pt idx="1231">
                  <c:v>1957</c:v>
                </c:pt>
                <c:pt idx="1232">
                  <c:v>1957</c:v>
                </c:pt>
                <c:pt idx="1233">
                  <c:v>1957</c:v>
                </c:pt>
                <c:pt idx="1234">
                  <c:v>1957</c:v>
                </c:pt>
                <c:pt idx="1235">
                  <c:v>1957</c:v>
                </c:pt>
                <c:pt idx="1236">
                  <c:v>1958</c:v>
                </c:pt>
                <c:pt idx="1237">
                  <c:v>1958</c:v>
                </c:pt>
                <c:pt idx="1238">
                  <c:v>1958</c:v>
                </c:pt>
                <c:pt idx="1239">
                  <c:v>1958</c:v>
                </c:pt>
                <c:pt idx="1240">
                  <c:v>1958</c:v>
                </c:pt>
                <c:pt idx="1241">
                  <c:v>1958</c:v>
                </c:pt>
                <c:pt idx="1242">
                  <c:v>1958</c:v>
                </c:pt>
                <c:pt idx="1243">
                  <c:v>1958</c:v>
                </c:pt>
                <c:pt idx="1244">
                  <c:v>1958</c:v>
                </c:pt>
                <c:pt idx="1245">
                  <c:v>1958</c:v>
                </c:pt>
                <c:pt idx="1246">
                  <c:v>1958</c:v>
                </c:pt>
                <c:pt idx="1247">
                  <c:v>1958</c:v>
                </c:pt>
                <c:pt idx="1248">
                  <c:v>1959</c:v>
                </c:pt>
                <c:pt idx="1249">
                  <c:v>1959</c:v>
                </c:pt>
                <c:pt idx="1250">
                  <c:v>1959</c:v>
                </c:pt>
                <c:pt idx="1251">
                  <c:v>1959</c:v>
                </c:pt>
                <c:pt idx="1252">
                  <c:v>1959</c:v>
                </c:pt>
                <c:pt idx="1253">
                  <c:v>1959</c:v>
                </c:pt>
                <c:pt idx="1254">
                  <c:v>1959</c:v>
                </c:pt>
                <c:pt idx="1255">
                  <c:v>1959</c:v>
                </c:pt>
                <c:pt idx="1256">
                  <c:v>1959</c:v>
                </c:pt>
                <c:pt idx="1257">
                  <c:v>1959</c:v>
                </c:pt>
                <c:pt idx="1258">
                  <c:v>1959</c:v>
                </c:pt>
                <c:pt idx="1259">
                  <c:v>1959</c:v>
                </c:pt>
                <c:pt idx="1260">
                  <c:v>1960</c:v>
                </c:pt>
                <c:pt idx="1261">
                  <c:v>1960</c:v>
                </c:pt>
                <c:pt idx="1262">
                  <c:v>1960</c:v>
                </c:pt>
                <c:pt idx="1263">
                  <c:v>1960</c:v>
                </c:pt>
                <c:pt idx="1264">
                  <c:v>1960</c:v>
                </c:pt>
                <c:pt idx="1265">
                  <c:v>1960</c:v>
                </c:pt>
                <c:pt idx="1266">
                  <c:v>1960</c:v>
                </c:pt>
                <c:pt idx="1267">
                  <c:v>1960</c:v>
                </c:pt>
                <c:pt idx="1268">
                  <c:v>1960</c:v>
                </c:pt>
                <c:pt idx="1269">
                  <c:v>1960</c:v>
                </c:pt>
                <c:pt idx="1270">
                  <c:v>1960</c:v>
                </c:pt>
                <c:pt idx="1271">
                  <c:v>1960</c:v>
                </c:pt>
                <c:pt idx="1272">
                  <c:v>1961</c:v>
                </c:pt>
                <c:pt idx="1273">
                  <c:v>1961</c:v>
                </c:pt>
                <c:pt idx="1274">
                  <c:v>1961</c:v>
                </c:pt>
                <c:pt idx="1275">
                  <c:v>1961</c:v>
                </c:pt>
                <c:pt idx="1276">
                  <c:v>1961</c:v>
                </c:pt>
                <c:pt idx="1277">
                  <c:v>1961</c:v>
                </c:pt>
                <c:pt idx="1278">
                  <c:v>1961</c:v>
                </c:pt>
                <c:pt idx="1279">
                  <c:v>1961</c:v>
                </c:pt>
                <c:pt idx="1280">
                  <c:v>1961</c:v>
                </c:pt>
                <c:pt idx="1281">
                  <c:v>1961</c:v>
                </c:pt>
                <c:pt idx="1282">
                  <c:v>1961</c:v>
                </c:pt>
                <c:pt idx="1283">
                  <c:v>1961</c:v>
                </c:pt>
                <c:pt idx="1284">
                  <c:v>1962</c:v>
                </c:pt>
                <c:pt idx="1285">
                  <c:v>1962</c:v>
                </c:pt>
                <c:pt idx="1286">
                  <c:v>1962</c:v>
                </c:pt>
                <c:pt idx="1287">
                  <c:v>1962</c:v>
                </c:pt>
                <c:pt idx="1288">
                  <c:v>1962</c:v>
                </c:pt>
                <c:pt idx="1289">
                  <c:v>1962</c:v>
                </c:pt>
                <c:pt idx="1290">
                  <c:v>1962</c:v>
                </c:pt>
                <c:pt idx="1291">
                  <c:v>1962</c:v>
                </c:pt>
                <c:pt idx="1292">
                  <c:v>1962</c:v>
                </c:pt>
                <c:pt idx="1293">
                  <c:v>1962</c:v>
                </c:pt>
                <c:pt idx="1294">
                  <c:v>1962</c:v>
                </c:pt>
                <c:pt idx="1295">
                  <c:v>1962</c:v>
                </c:pt>
                <c:pt idx="1296">
                  <c:v>1963</c:v>
                </c:pt>
                <c:pt idx="1297">
                  <c:v>1963</c:v>
                </c:pt>
                <c:pt idx="1298">
                  <c:v>1963</c:v>
                </c:pt>
                <c:pt idx="1299">
                  <c:v>1963</c:v>
                </c:pt>
                <c:pt idx="1300">
                  <c:v>1963</c:v>
                </c:pt>
                <c:pt idx="1301">
                  <c:v>1963</c:v>
                </c:pt>
                <c:pt idx="1302">
                  <c:v>1963</c:v>
                </c:pt>
                <c:pt idx="1303">
                  <c:v>1963</c:v>
                </c:pt>
                <c:pt idx="1304">
                  <c:v>1963</c:v>
                </c:pt>
                <c:pt idx="1305">
                  <c:v>1963</c:v>
                </c:pt>
                <c:pt idx="1306">
                  <c:v>1963</c:v>
                </c:pt>
                <c:pt idx="1307">
                  <c:v>1963</c:v>
                </c:pt>
                <c:pt idx="1308">
                  <c:v>1964</c:v>
                </c:pt>
                <c:pt idx="1309">
                  <c:v>1964</c:v>
                </c:pt>
                <c:pt idx="1310">
                  <c:v>1964</c:v>
                </c:pt>
                <c:pt idx="1311">
                  <c:v>1964</c:v>
                </c:pt>
                <c:pt idx="1312">
                  <c:v>1964</c:v>
                </c:pt>
                <c:pt idx="1313">
                  <c:v>1964</c:v>
                </c:pt>
                <c:pt idx="1314">
                  <c:v>1964</c:v>
                </c:pt>
                <c:pt idx="1315">
                  <c:v>1964</c:v>
                </c:pt>
                <c:pt idx="1316">
                  <c:v>1964</c:v>
                </c:pt>
                <c:pt idx="1317">
                  <c:v>1964</c:v>
                </c:pt>
                <c:pt idx="1318">
                  <c:v>1964</c:v>
                </c:pt>
                <c:pt idx="1319">
                  <c:v>1964</c:v>
                </c:pt>
                <c:pt idx="1320">
                  <c:v>1965</c:v>
                </c:pt>
                <c:pt idx="1321">
                  <c:v>1965</c:v>
                </c:pt>
                <c:pt idx="1322">
                  <c:v>1965</c:v>
                </c:pt>
                <c:pt idx="1323">
                  <c:v>1965</c:v>
                </c:pt>
                <c:pt idx="1324">
                  <c:v>1965</c:v>
                </c:pt>
                <c:pt idx="1325">
                  <c:v>1965</c:v>
                </c:pt>
                <c:pt idx="1326">
                  <c:v>1965</c:v>
                </c:pt>
                <c:pt idx="1327">
                  <c:v>1965</c:v>
                </c:pt>
                <c:pt idx="1328">
                  <c:v>1965</c:v>
                </c:pt>
                <c:pt idx="1329">
                  <c:v>1965</c:v>
                </c:pt>
                <c:pt idx="1330">
                  <c:v>1965</c:v>
                </c:pt>
                <c:pt idx="1331">
                  <c:v>1965</c:v>
                </c:pt>
                <c:pt idx="1332">
                  <c:v>1966</c:v>
                </c:pt>
                <c:pt idx="1333">
                  <c:v>1966</c:v>
                </c:pt>
                <c:pt idx="1334">
                  <c:v>1966</c:v>
                </c:pt>
                <c:pt idx="1335">
                  <c:v>1966</c:v>
                </c:pt>
                <c:pt idx="1336">
                  <c:v>1966</c:v>
                </c:pt>
                <c:pt idx="1337">
                  <c:v>1966</c:v>
                </c:pt>
                <c:pt idx="1338">
                  <c:v>1966</c:v>
                </c:pt>
                <c:pt idx="1339">
                  <c:v>1966</c:v>
                </c:pt>
                <c:pt idx="1340">
                  <c:v>1966</c:v>
                </c:pt>
                <c:pt idx="1341">
                  <c:v>1966</c:v>
                </c:pt>
                <c:pt idx="1342">
                  <c:v>1966</c:v>
                </c:pt>
                <c:pt idx="1343">
                  <c:v>1966</c:v>
                </c:pt>
                <c:pt idx="1344">
                  <c:v>1967</c:v>
                </c:pt>
                <c:pt idx="1345">
                  <c:v>1967</c:v>
                </c:pt>
                <c:pt idx="1346">
                  <c:v>1967</c:v>
                </c:pt>
                <c:pt idx="1347">
                  <c:v>1967</c:v>
                </c:pt>
                <c:pt idx="1348">
                  <c:v>1967</c:v>
                </c:pt>
                <c:pt idx="1349">
                  <c:v>1967</c:v>
                </c:pt>
                <c:pt idx="1350">
                  <c:v>1967</c:v>
                </c:pt>
                <c:pt idx="1351">
                  <c:v>1967</c:v>
                </c:pt>
                <c:pt idx="1352">
                  <c:v>1967</c:v>
                </c:pt>
                <c:pt idx="1353">
                  <c:v>1967</c:v>
                </c:pt>
                <c:pt idx="1354">
                  <c:v>1967</c:v>
                </c:pt>
                <c:pt idx="1355">
                  <c:v>1967</c:v>
                </c:pt>
                <c:pt idx="1356">
                  <c:v>1968</c:v>
                </c:pt>
                <c:pt idx="1357">
                  <c:v>1968</c:v>
                </c:pt>
                <c:pt idx="1358">
                  <c:v>1968</c:v>
                </c:pt>
                <c:pt idx="1359">
                  <c:v>1968</c:v>
                </c:pt>
                <c:pt idx="1360">
                  <c:v>1968</c:v>
                </c:pt>
                <c:pt idx="1361">
                  <c:v>1968</c:v>
                </c:pt>
                <c:pt idx="1362">
                  <c:v>1968</c:v>
                </c:pt>
                <c:pt idx="1363">
                  <c:v>1968</c:v>
                </c:pt>
                <c:pt idx="1364">
                  <c:v>1968</c:v>
                </c:pt>
                <c:pt idx="1365">
                  <c:v>1968</c:v>
                </c:pt>
                <c:pt idx="1366">
                  <c:v>1968</c:v>
                </c:pt>
                <c:pt idx="1367">
                  <c:v>1968</c:v>
                </c:pt>
                <c:pt idx="1368">
                  <c:v>1969</c:v>
                </c:pt>
                <c:pt idx="1369">
                  <c:v>1969</c:v>
                </c:pt>
                <c:pt idx="1370">
                  <c:v>1969</c:v>
                </c:pt>
                <c:pt idx="1371">
                  <c:v>1969</c:v>
                </c:pt>
                <c:pt idx="1372">
                  <c:v>1969</c:v>
                </c:pt>
                <c:pt idx="1373">
                  <c:v>1969</c:v>
                </c:pt>
                <c:pt idx="1374">
                  <c:v>1969</c:v>
                </c:pt>
                <c:pt idx="1375">
                  <c:v>1969</c:v>
                </c:pt>
                <c:pt idx="1376">
                  <c:v>1969</c:v>
                </c:pt>
                <c:pt idx="1377">
                  <c:v>1969</c:v>
                </c:pt>
                <c:pt idx="1378">
                  <c:v>1969</c:v>
                </c:pt>
                <c:pt idx="1379">
                  <c:v>1969</c:v>
                </c:pt>
                <c:pt idx="1380">
                  <c:v>1970</c:v>
                </c:pt>
                <c:pt idx="1381">
                  <c:v>1970</c:v>
                </c:pt>
                <c:pt idx="1382">
                  <c:v>1970</c:v>
                </c:pt>
                <c:pt idx="1383">
                  <c:v>1970</c:v>
                </c:pt>
                <c:pt idx="1384">
                  <c:v>1970</c:v>
                </c:pt>
                <c:pt idx="1385">
                  <c:v>1970</c:v>
                </c:pt>
                <c:pt idx="1386">
                  <c:v>1970</c:v>
                </c:pt>
                <c:pt idx="1387">
                  <c:v>1970</c:v>
                </c:pt>
                <c:pt idx="1388">
                  <c:v>1970</c:v>
                </c:pt>
                <c:pt idx="1389">
                  <c:v>1970</c:v>
                </c:pt>
                <c:pt idx="1390">
                  <c:v>1970</c:v>
                </c:pt>
                <c:pt idx="1391">
                  <c:v>1970</c:v>
                </c:pt>
                <c:pt idx="1392">
                  <c:v>1971</c:v>
                </c:pt>
                <c:pt idx="1393">
                  <c:v>1971</c:v>
                </c:pt>
                <c:pt idx="1394">
                  <c:v>1971</c:v>
                </c:pt>
                <c:pt idx="1395">
                  <c:v>1971</c:v>
                </c:pt>
                <c:pt idx="1396">
                  <c:v>1971</c:v>
                </c:pt>
                <c:pt idx="1397">
                  <c:v>1971</c:v>
                </c:pt>
                <c:pt idx="1398">
                  <c:v>1971</c:v>
                </c:pt>
                <c:pt idx="1399">
                  <c:v>1971</c:v>
                </c:pt>
                <c:pt idx="1400">
                  <c:v>1971</c:v>
                </c:pt>
                <c:pt idx="1401">
                  <c:v>1971</c:v>
                </c:pt>
                <c:pt idx="1402">
                  <c:v>1971</c:v>
                </c:pt>
                <c:pt idx="1403">
                  <c:v>1971</c:v>
                </c:pt>
                <c:pt idx="1404">
                  <c:v>1972</c:v>
                </c:pt>
                <c:pt idx="1405">
                  <c:v>1972</c:v>
                </c:pt>
                <c:pt idx="1406">
                  <c:v>1972</c:v>
                </c:pt>
                <c:pt idx="1407">
                  <c:v>1972</c:v>
                </c:pt>
                <c:pt idx="1408">
                  <c:v>1972</c:v>
                </c:pt>
                <c:pt idx="1409">
                  <c:v>1972</c:v>
                </c:pt>
                <c:pt idx="1410">
                  <c:v>1972</c:v>
                </c:pt>
                <c:pt idx="1411">
                  <c:v>1972</c:v>
                </c:pt>
                <c:pt idx="1412">
                  <c:v>1972</c:v>
                </c:pt>
                <c:pt idx="1413">
                  <c:v>1972</c:v>
                </c:pt>
                <c:pt idx="1414">
                  <c:v>1972</c:v>
                </c:pt>
                <c:pt idx="1415">
                  <c:v>1972</c:v>
                </c:pt>
                <c:pt idx="1416">
                  <c:v>1973</c:v>
                </c:pt>
                <c:pt idx="1417">
                  <c:v>1973</c:v>
                </c:pt>
                <c:pt idx="1418">
                  <c:v>1973</c:v>
                </c:pt>
                <c:pt idx="1419">
                  <c:v>1973</c:v>
                </c:pt>
                <c:pt idx="1420">
                  <c:v>1973</c:v>
                </c:pt>
                <c:pt idx="1421">
                  <c:v>1973</c:v>
                </c:pt>
                <c:pt idx="1422">
                  <c:v>1973</c:v>
                </c:pt>
                <c:pt idx="1423">
                  <c:v>1973</c:v>
                </c:pt>
                <c:pt idx="1424">
                  <c:v>1973</c:v>
                </c:pt>
                <c:pt idx="1425">
                  <c:v>1973</c:v>
                </c:pt>
                <c:pt idx="1426">
                  <c:v>1973</c:v>
                </c:pt>
                <c:pt idx="1427">
                  <c:v>1973</c:v>
                </c:pt>
                <c:pt idx="1428">
                  <c:v>1974</c:v>
                </c:pt>
                <c:pt idx="1429">
                  <c:v>1974</c:v>
                </c:pt>
                <c:pt idx="1430">
                  <c:v>1974</c:v>
                </c:pt>
                <c:pt idx="1431">
                  <c:v>1974</c:v>
                </c:pt>
                <c:pt idx="1432">
                  <c:v>1974</c:v>
                </c:pt>
                <c:pt idx="1433">
                  <c:v>1974</c:v>
                </c:pt>
                <c:pt idx="1434">
                  <c:v>1974</c:v>
                </c:pt>
                <c:pt idx="1435">
                  <c:v>1974</c:v>
                </c:pt>
                <c:pt idx="1436">
                  <c:v>1974</c:v>
                </c:pt>
                <c:pt idx="1437">
                  <c:v>1974</c:v>
                </c:pt>
                <c:pt idx="1438">
                  <c:v>1974</c:v>
                </c:pt>
                <c:pt idx="1439">
                  <c:v>1974</c:v>
                </c:pt>
                <c:pt idx="1440">
                  <c:v>1975</c:v>
                </c:pt>
                <c:pt idx="1441">
                  <c:v>1975</c:v>
                </c:pt>
                <c:pt idx="1442">
                  <c:v>1975</c:v>
                </c:pt>
                <c:pt idx="1443">
                  <c:v>1975</c:v>
                </c:pt>
                <c:pt idx="1444">
                  <c:v>1975</c:v>
                </c:pt>
                <c:pt idx="1445">
                  <c:v>1975</c:v>
                </c:pt>
                <c:pt idx="1446">
                  <c:v>1975</c:v>
                </c:pt>
                <c:pt idx="1447">
                  <c:v>1975</c:v>
                </c:pt>
                <c:pt idx="1448">
                  <c:v>1975</c:v>
                </c:pt>
                <c:pt idx="1449">
                  <c:v>1975</c:v>
                </c:pt>
                <c:pt idx="1450">
                  <c:v>1975</c:v>
                </c:pt>
                <c:pt idx="1451">
                  <c:v>1975</c:v>
                </c:pt>
                <c:pt idx="1452">
                  <c:v>1976</c:v>
                </c:pt>
                <c:pt idx="1453">
                  <c:v>1976</c:v>
                </c:pt>
                <c:pt idx="1454">
                  <c:v>1976</c:v>
                </c:pt>
                <c:pt idx="1455">
                  <c:v>1976</c:v>
                </c:pt>
                <c:pt idx="1456">
                  <c:v>1976</c:v>
                </c:pt>
                <c:pt idx="1457">
                  <c:v>1976</c:v>
                </c:pt>
                <c:pt idx="1458">
                  <c:v>1976</c:v>
                </c:pt>
                <c:pt idx="1459">
                  <c:v>1976</c:v>
                </c:pt>
                <c:pt idx="1460">
                  <c:v>1976</c:v>
                </c:pt>
                <c:pt idx="1461">
                  <c:v>1976</c:v>
                </c:pt>
                <c:pt idx="1462">
                  <c:v>1976</c:v>
                </c:pt>
                <c:pt idx="1463">
                  <c:v>1976</c:v>
                </c:pt>
                <c:pt idx="1464">
                  <c:v>1977</c:v>
                </c:pt>
                <c:pt idx="1465">
                  <c:v>1977</c:v>
                </c:pt>
                <c:pt idx="1466">
                  <c:v>1977</c:v>
                </c:pt>
                <c:pt idx="1467">
                  <c:v>1977</c:v>
                </c:pt>
                <c:pt idx="1468">
                  <c:v>1977</c:v>
                </c:pt>
                <c:pt idx="1469">
                  <c:v>1977</c:v>
                </c:pt>
                <c:pt idx="1470">
                  <c:v>1977</c:v>
                </c:pt>
                <c:pt idx="1471">
                  <c:v>1977</c:v>
                </c:pt>
                <c:pt idx="1472">
                  <c:v>1977</c:v>
                </c:pt>
                <c:pt idx="1473">
                  <c:v>1977</c:v>
                </c:pt>
                <c:pt idx="1474">
                  <c:v>1977</c:v>
                </c:pt>
                <c:pt idx="1475">
                  <c:v>1977</c:v>
                </c:pt>
                <c:pt idx="1476">
                  <c:v>1978</c:v>
                </c:pt>
                <c:pt idx="1477">
                  <c:v>1978</c:v>
                </c:pt>
                <c:pt idx="1478">
                  <c:v>1978</c:v>
                </c:pt>
                <c:pt idx="1479">
                  <c:v>1978</c:v>
                </c:pt>
                <c:pt idx="1480">
                  <c:v>1978</c:v>
                </c:pt>
                <c:pt idx="1481">
                  <c:v>1978</c:v>
                </c:pt>
                <c:pt idx="1482">
                  <c:v>1978</c:v>
                </c:pt>
                <c:pt idx="1483">
                  <c:v>1978</c:v>
                </c:pt>
                <c:pt idx="1484">
                  <c:v>1978</c:v>
                </c:pt>
                <c:pt idx="1485">
                  <c:v>1978</c:v>
                </c:pt>
                <c:pt idx="1486">
                  <c:v>1978</c:v>
                </c:pt>
                <c:pt idx="1487">
                  <c:v>1978</c:v>
                </c:pt>
                <c:pt idx="1488">
                  <c:v>1979</c:v>
                </c:pt>
                <c:pt idx="1489">
                  <c:v>1979</c:v>
                </c:pt>
                <c:pt idx="1490">
                  <c:v>1979</c:v>
                </c:pt>
                <c:pt idx="1491">
                  <c:v>1979</c:v>
                </c:pt>
                <c:pt idx="1492">
                  <c:v>1979</c:v>
                </c:pt>
                <c:pt idx="1493">
                  <c:v>1979</c:v>
                </c:pt>
                <c:pt idx="1494">
                  <c:v>1979</c:v>
                </c:pt>
                <c:pt idx="1495">
                  <c:v>1979</c:v>
                </c:pt>
                <c:pt idx="1496">
                  <c:v>1979</c:v>
                </c:pt>
                <c:pt idx="1497">
                  <c:v>1979</c:v>
                </c:pt>
                <c:pt idx="1498">
                  <c:v>1979</c:v>
                </c:pt>
                <c:pt idx="1499">
                  <c:v>1979</c:v>
                </c:pt>
                <c:pt idx="1500">
                  <c:v>1980</c:v>
                </c:pt>
                <c:pt idx="1501">
                  <c:v>1980</c:v>
                </c:pt>
                <c:pt idx="1502">
                  <c:v>1980</c:v>
                </c:pt>
                <c:pt idx="1503">
                  <c:v>1980</c:v>
                </c:pt>
                <c:pt idx="1504">
                  <c:v>1980</c:v>
                </c:pt>
                <c:pt idx="1505">
                  <c:v>1980</c:v>
                </c:pt>
                <c:pt idx="1506">
                  <c:v>1980</c:v>
                </c:pt>
                <c:pt idx="1507">
                  <c:v>1980</c:v>
                </c:pt>
                <c:pt idx="1508">
                  <c:v>1980</c:v>
                </c:pt>
                <c:pt idx="1509">
                  <c:v>1980</c:v>
                </c:pt>
                <c:pt idx="1510">
                  <c:v>1980</c:v>
                </c:pt>
                <c:pt idx="1511">
                  <c:v>1980</c:v>
                </c:pt>
                <c:pt idx="1512">
                  <c:v>1981</c:v>
                </c:pt>
                <c:pt idx="1513">
                  <c:v>1981</c:v>
                </c:pt>
                <c:pt idx="1514">
                  <c:v>1981</c:v>
                </c:pt>
                <c:pt idx="1515">
                  <c:v>1981</c:v>
                </c:pt>
                <c:pt idx="1516">
                  <c:v>1981</c:v>
                </c:pt>
                <c:pt idx="1517">
                  <c:v>1981</c:v>
                </c:pt>
                <c:pt idx="1518">
                  <c:v>1981</c:v>
                </c:pt>
                <c:pt idx="1519">
                  <c:v>1981</c:v>
                </c:pt>
                <c:pt idx="1520">
                  <c:v>1981</c:v>
                </c:pt>
                <c:pt idx="1521">
                  <c:v>1981</c:v>
                </c:pt>
                <c:pt idx="1522">
                  <c:v>1981</c:v>
                </c:pt>
                <c:pt idx="1523">
                  <c:v>1981</c:v>
                </c:pt>
                <c:pt idx="1524">
                  <c:v>1982</c:v>
                </c:pt>
                <c:pt idx="1525">
                  <c:v>1982</c:v>
                </c:pt>
                <c:pt idx="1526">
                  <c:v>1982</c:v>
                </c:pt>
                <c:pt idx="1527">
                  <c:v>1982</c:v>
                </c:pt>
                <c:pt idx="1528">
                  <c:v>1982</c:v>
                </c:pt>
                <c:pt idx="1529">
                  <c:v>1982</c:v>
                </c:pt>
                <c:pt idx="1530">
                  <c:v>1982</c:v>
                </c:pt>
                <c:pt idx="1531">
                  <c:v>1982</c:v>
                </c:pt>
                <c:pt idx="1532">
                  <c:v>1982</c:v>
                </c:pt>
                <c:pt idx="1533">
                  <c:v>1982</c:v>
                </c:pt>
                <c:pt idx="1534">
                  <c:v>1982</c:v>
                </c:pt>
                <c:pt idx="1535">
                  <c:v>1982</c:v>
                </c:pt>
                <c:pt idx="1536">
                  <c:v>1983</c:v>
                </c:pt>
                <c:pt idx="1537">
                  <c:v>1983</c:v>
                </c:pt>
                <c:pt idx="1538">
                  <c:v>1983</c:v>
                </c:pt>
                <c:pt idx="1539">
                  <c:v>1983</c:v>
                </c:pt>
                <c:pt idx="1540">
                  <c:v>1983</c:v>
                </c:pt>
                <c:pt idx="1541">
                  <c:v>1983</c:v>
                </c:pt>
                <c:pt idx="1542">
                  <c:v>1983</c:v>
                </c:pt>
                <c:pt idx="1543">
                  <c:v>1983</c:v>
                </c:pt>
                <c:pt idx="1544">
                  <c:v>1983</c:v>
                </c:pt>
                <c:pt idx="1545">
                  <c:v>1983</c:v>
                </c:pt>
                <c:pt idx="1546">
                  <c:v>1983</c:v>
                </c:pt>
                <c:pt idx="1547">
                  <c:v>1983</c:v>
                </c:pt>
                <c:pt idx="1548">
                  <c:v>1984</c:v>
                </c:pt>
                <c:pt idx="1549">
                  <c:v>1984</c:v>
                </c:pt>
                <c:pt idx="1550">
                  <c:v>1984</c:v>
                </c:pt>
                <c:pt idx="1551">
                  <c:v>1984</c:v>
                </c:pt>
                <c:pt idx="1552">
                  <c:v>1984</c:v>
                </c:pt>
                <c:pt idx="1553">
                  <c:v>1984</c:v>
                </c:pt>
                <c:pt idx="1554">
                  <c:v>1984</c:v>
                </c:pt>
                <c:pt idx="1555">
                  <c:v>1984</c:v>
                </c:pt>
                <c:pt idx="1556">
                  <c:v>1984</c:v>
                </c:pt>
                <c:pt idx="1557">
                  <c:v>1984</c:v>
                </c:pt>
                <c:pt idx="1558">
                  <c:v>1984</c:v>
                </c:pt>
                <c:pt idx="1559">
                  <c:v>1984</c:v>
                </c:pt>
                <c:pt idx="1560">
                  <c:v>1985</c:v>
                </c:pt>
                <c:pt idx="1561">
                  <c:v>1985</c:v>
                </c:pt>
                <c:pt idx="1562">
                  <c:v>1985</c:v>
                </c:pt>
                <c:pt idx="1563">
                  <c:v>1985</c:v>
                </c:pt>
                <c:pt idx="1564">
                  <c:v>1985</c:v>
                </c:pt>
                <c:pt idx="1565">
                  <c:v>1985</c:v>
                </c:pt>
                <c:pt idx="1566">
                  <c:v>1985</c:v>
                </c:pt>
                <c:pt idx="1567">
                  <c:v>1985</c:v>
                </c:pt>
                <c:pt idx="1568">
                  <c:v>1985</c:v>
                </c:pt>
                <c:pt idx="1569">
                  <c:v>1985</c:v>
                </c:pt>
                <c:pt idx="1570">
                  <c:v>1985</c:v>
                </c:pt>
                <c:pt idx="1571">
                  <c:v>1985</c:v>
                </c:pt>
                <c:pt idx="1572">
                  <c:v>1986</c:v>
                </c:pt>
                <c:pt idx="1573">
                  <c:v>1986</c:v>
                </c:pt>
                <c:pt idx="1574">
                  <c:v>1986</c:v>
                </c:pt>
                <c:pt idx="1575">
                  <c:v>1986</c:v>
                </c:pt>
                <c:pt idx="1576">
                  <c:v>1986</c:v>
                </c:pt>
                <c:pt idx="1577">
                  <c:v>1986</c:v>
                </c:pt>
                <c:pt idx="1578">
                  <c:v>1986</c:v>
                </c:pt>
                <c:pt idx="1579">
                  <c:v>1986</c:v>
                </c:pt>
                <c:pt idx="1580">
                  <c:v>1986</c:v>
                </c:pt>
                <c:pt idx="1581">
                  <c:v>1986</c:v>
                </c:pt>
                <c:pt idx="1582">
                  <c:v>1986</c:v>
                </c:pt>
                <c:pt idx="1583">
                  <c:v>1986</c:v>
                </c:pt>
                <c:pt idx="1584">
                  <c:v>1987</c:v>
                </c:pt>
                <c:pt idx="1585">
                  <c:v>1987</c:v>
                </c:pt>
                <c:pt idx="1586">
                  <c:v>1987</c:v>
                </c:pt>
                <c:pt idx="1587">
                  <c:v>1987</c:v>
                </c:pt>
                <c:pt idx="1588">
                  <c:v>1987</c:v>
                </c:pt>
                <c:pt idx="1589">
                  <c:v>1987</c:v>
                </c:pt>
                <c:pt idx="1590">
                  <c:v>1987</c:v>
                </c:pt>
                <c:pt idx="1591">
                  <c:v>1987</c:v>
                </c:pt>
                <c:pt idx="1592">
                  <c:v>1987</c:v>
                </c:pt>
                <c:pt idx="1593">
                  <c:v>1987</c:v>
                </c:pt>
                <c:pt idx="1594">
                  <c:v>1987</c:v>
                </c:pt>
                <c:pt idx="1595">
                  <c:v>1987</c:v>
                </c:pt>
                <c:pt idx="1596">
                  <c:v>1988</c:v>
                </c:pt>
                <c:pt idx="1597">
                  <c:v>1988</c:v>
                </c:pt>
                <c:pt idx="1598">
                  <c:v>1988</c:v>
                </c:pt>
                <c:pt idx="1599">
                  <c:v>1988</c:v>
                </c:pt>
                <c:pt idx="1600">
                  <c:v>1988</c:v>
                </c:pt>
                <c:pt idx="1601">
                  <c:v>1988</c:v>
                </c:pt>
                <c:pt idx="1602">
                  <c:v>1988</c:v>
                </c:pt>
                <c:pt idx="1603">
                  <c:v>1988</c:v>
                </c:pt>
                <c:pt idx="1604">
                  <c:v>1988</c:v>
                </c:pt>
                <c:pt idx="1605">
                  <c:v>1988</c:v>
                </c:pt>
                <c:pt idx="1606">
                  <c:v>1988</c:v>
                </c:pt>
                <c:pt idx="1607">
                  <c:v>1988</c:v>
                </c:pt>
                <c:pt idx="1608">
                  <c:v>1989</c:v>
                </c:pt>
                <c:pt idx="1609">
                  <c:v>1989</c:v>
                </c:pt>
                <c:pt idx="1610">
                  <c:v>1989</c:v>
                </c:pt>
                <c:pt idx="1611">
                  <c:v>1989</c:v>
                </c:pt>
                <c:pt idx="1612">
                  <c:v>1989</c:v>
                </c:pt>
                <c:pt idx="1613">
                  <c:v>1989</c:v>
                </c:pt>
                <c:pt idx="1614">
                  <c:v>1989</c:v>
                </c:pt>
                <c:pt idx="1615">
                  <c:v>1989</c:v>
                </c:pt>
                <c:pt idx="1616">
                  <c:v>1989</c:v>
                </c:pt>
                <c:pt idx="1617">
                  <c:v>1989</c:v>
                </c:pt>
                <c:pt idx="1618">
                  <c:v>1989</c:v>
                </c:pt>
                <c:pt idx="1619">
                  <c:v>1989</c:v>
                </c:pt>
                <c:pt idx="1620">
                  <c:v>1990</c:v>
                </c:pt>
                <c:pt idx="1621">
                  <c:v>1990</c:v>
                </c:pt>
                <c:pt idx="1622">
                  <c:v>1990</c:v>
                </c:pt>
                <c:pt idx="1623">
                  <c:v>1990</c:v>
                </c:pt>
                <c:pt idx="1624">
                  <c:v>1990</c:v>
                </c:pt>
                <c:pt idx="1625">
                  <c:v>1990</c:v>
                </c:pt>
                <c:pt idx="1626">
                  <c:v>1990</c:v>
                </c:pt>
                <c:pt idx="1627">
                  <c:v>1990</c:v>
                </c:pt>
                <c:pt idx="1628">
                  <c:v>1990</c:v>
                </c:pt>
                <c:pt idx="1629">
                  <c:v>1990</c:v>
                </c:pt>
                <c:pt idx="1630">
                  <c:v>1990</c:v>
                </c:pt>
                <c:pt idx="1631">
                  <c:v>1990</c:v>
                </c:pt>
                <c:pt idx="1632">
                  <c:v>1991</c:v>
                </c:pt>
                <c:pt idx="1633">
                  <c:v>1991</c:v>
                </c:pt>
                <c:pt idx="1634">
                  <c:v>1991</c:v>
                </c:pt>
                <c:pt idx="1635">
                  <c:v>1991</c:v>
                </c:pt>
                <c:pt idx="1636">
                  <c:v>1991</c:v>
                </c:pt>
                <c:pt idx="1637">
                  <c:v>1991</c:v>
                </c:pt>
                <c:pt idx="1638">
                  <c:v>1991</c:v>
                </c:pt>
                <c:pt idx="1639">
                  <c:v>1991</c:v>
                </c:pt>
                <c:pt idx="1640">
                  <c:v>1991</c:v>
                </c:pt>
                <c:pt idx="1641">
                  <c:v>1991</c:v>
                </c:pt>
                <c:pt idx="1642">
                  <c:v>1991</c:v>
                </c:pt>
                <c:pt idx="1643">
                  <c:v>1991</c:v>
                </c:pt>
                <c:pt idx="1644">
                  <c:v>1992</c:v>
                </c:pt>
                <c:pt idx="1645">
                  <c:v>1992</c:v>
                </c:pt>
                <c:pt idx="1646">
                  <c:v>1992</c:v>
                </c:pt>
                <c:pt idx="1647">
                  <c:v>1992</c:v>
                </c:pt>
                <c:pt idx="1648">
                  <c:v>1992</c:v>
                </c:pt>
                <c:pt idx="1649">
                  <c:v>1992</c:v>
                </c:pt>
                <c:pt idx="1650">
                  <c:v>1992</c:v>
                </c:pt>
                <c:pt idx="1651">
                  <c:v>1992</c:v>
                </c:pt>
                <c:pt idx="1652">
                  <c:v>1992</c:v>
                </c:pt>
                <c:pt idx="1653">
                  <c:v>1992</c:v>
                </c:pt>
                <c:pt idx="1654">
                  <c:v>1992</c:v>
                </c:pt>
                <c:pt idx="1655">
                  <c:v>1992</c:v>
                </c:pt>
                <c:pt idx="1656">
                  <c:v>1993</c:v>
                </c:pt>
                <c:pt idx="1657">
                  <c:v>1993</c:v>
                </c:pt>
                <c:pt idx="1658">
                  <c:v>1993</c:v>
                </c:pt>
                <c:pt idx="1659">
                  <c:v>1993</c:v>
                </c:pt>
                <c:pt idx="1660">
                  <c:v>1993</c:v>
                </c:pt>
                <c:pt idx="1661">
                  <c:v>1993</c:v>
                </c:pt>
                <c:pt idx="1662">
                  <c:v>1993</c:v>
                </c:pt>
                <c:pt idx="1663">
                  <c:v>1993</c:v>
                </c:pt>
                <c:pt idx="1664">
                  <c:v>1993</c:v>
                </c:pt>
                <c:pt idx="1665">
                  <c:v>1993</c:v>
                </c:pt>
                <c:pt idx="1666">
                  <c:v>1993</c:v>
                </c:pt>
                <c:pt idx="1667">
                  <c:v>1993</c:v>
                </c:pt>
                <c:pt idx="1668">
                  <c:v>1994</c:v>
                </c:pt>
                <c:pt idx="1669">
                  <c:v>1994</c:v>
                </c:pt>
                <c:pt idx="1670">
                  <c:v>1994</c:v>
                </c:pt>
                <c:pt idx="1671">
                  <c:v>1994</c:v>
                </c:pt>
                <c:pt idx="1672">
                  <c:v>1994</c:v>
                </c:pt>
                <c:pt idx="1673">
                  <c:v>1994</c:v>
                </c:pt>
                <c:pt idx="1674">
                  <c:v>1994</c:v>
                </c:pt>
                <c:pt idx="1675">
                  <c:v>1994</c:v>
                </c:pt>
                <c:pt idx="1676">
                  <c:v>1994</c:v>
                </c:pt>
                <c:pt idx="1677">
                  <c:v>1994</c:v>
                </c:pt>
                <c:pt idx="1678">
                  <c:v>1994</c:v>
                </c:pt>
                <c:pt idx="1679">
                  <c:v>1994</c:v>
                </c:pt>
                <c:pt idx="1680">
                  <c:v>1995</c:v>
                </c:pt>
                <c:pt idx="1681">
                  <c:v>1995</c:v>
                </c:pt>
                <c:pt idx="1682">
                  <c:v>1995</c:v>
                </c:pt>
                <c:pt idx="1683">
                  <c:v>1995</c:v>
                </c:pt>
                <c:pt idx="1684">
                  <c:v>1995</c:v>
                </c:pt>
                <c:pt idx="1685">
                  <c:v>1995</c:v>
                </c:pt>
                <c:pt idx="1686">
                  <c:v>1995</c:v>
                </c:pt>
                <c:pt idx="1687">
                  <c:v>1995</c:v>
                </c:pt>
                <c:pt idx="1688">
                  <c:v>1995</c:v>
                </c:pt>
                <c:pt idx="1689">
                  <c:v>1995</c:v>
                </c:pt>
                <c:pt idx="1690">
                  <c:v>1995</c:v>
                </c:pt>
                <c:pt idx="1691">
                  <c:v>1995</c:v>
                </c:pt>
                <c:pt idx="1692">
                  <c:v>1996</c:v>
                </c:pt>
                <c:pt idx="1693">
                  <c:v>1996</c:v>
                </c:pt>
                <c:pt idx="1694">
                  <c:v>1996</c:v>
                </c:pt>
                <c:pt idx="1695">
                  <c:v>1996</c:v>
                </c:pt>
                <c:pt idx="1696">
                  <c:v>1996</c:v>
                </c:pt>
                <c:pt idx="1697">
                  <c:v>1996</c:v>
                </c:pt>
                <c:pt idx="1698">
                  <c:v>1996</c:v>
                </c:pt>
                <c:pt idx="1699">
                  <c:v>1996</c:v>
                </c:pt>
                <c:pt idx="1700">
                  <c:v>1996</c:v>
                </c:pt>
                <c:pt idx="1701">
                  <c:v>1996</c:v>
                </c:pt>
                <c:pt idx="1702">
                  <c:v>1996</c:v>
                </c:pt>
                <c:pt idx="1703">
                  <c:v>1996</c:v>
                </c:pt>
                <c:pt idx="1704">
                  <c:v>1997</c:v>
                </c:pt>
                <c:pt idx="1705">
                  <c:v>1997</c:v>
                </c:pt>
                <c:pt idx="1706">
                  <c:v>1997</c:v>
                </c:pt>
                <c:pt idx="1707">
                  <c:v>1997</c:v>
                </c:pt>
                <c:pt idx="1708">
                  <c:v>1997</c:v>
                </c:pt>
                <c:pt idx="1709">
                  <c:v>1997</c:v>
                </c:pt>
                <c:pt idx="1710">
                  <c:v>1997</c:v>
                </c:pt>
                <c:pt idx="1711">
                  <c:v>1997</c:v>
                </c:pt>
                <c:pt idx="1712">
                  <c:v>1997</c:v>
                </c:pt>
                <c:pt idx="1713">
                  <c:v>1997</c:v>
                </c:pt>
                <c:pt idx="1714">
                  <c:v>1997</c:v>
                </c:pt>
                <c:pt idx="1715">
                  <c:v>1997</c:v>
                </c:pt>
                <c:pt idx="1716">
                  <c:v>1998</c:v>
                </c:pt>
                <c:pt idx="1717">
                  <c:v>1998</c:v>
                </c:pt>
                <c:pt idx="1718">
                  <c:v>1998</c:v>
                </c:pt>
                <c:pt idx="1719">
                  <c:v>1998</c:v>
                </c:pt>
                <c:pt idx="1720">
                  <c:v>1998</c:v>
                </c:pt>
                <c:pt idx="1721">
                  <c:v>1998</c:v>
                </c:pt>
                <c:pt idx="1722">
                  <c:v>1998</c:v>
                </c:pt>
                <c:pt idx="1723">
                  <c:v>1998</c:v>
                </c:pt>
                <c:pt idx="1724">
                  <c:v>1998</c:v>
                </c:pt>
                <c:pt idx="1725">
                  <c:v>1998</c:v>
                </c:pt>
                <c:pt idx="1726">
                  <c:v>1998</c:v>
                </c:pt>
                <c:pt idx="1727">
                  <c:v>1998</c:v>
                </c:pt>
                <c:pt idx="1728">
                  <c:v>1999</c:v>
                </c:pt>
                <c:pt idx="1729">
                  <c:v>1999</c:v>
                </c:pt>
                <c:pt idx="1730">
                  <c:v>1999</c:v>
                </c:pt>
                <c:pt idx="1731">
                  <c:v>1999</c:v>
                </c:pt>
                <c:pt idx="1732">
                  <c:v>1999</c:v>
                </c:pt>
                <c:pt idx="1733">
                  <c:v>1999</c:v>
                </c:pt>
                <c:pt idx="1734">
                  <c:v>1999</c:v>
                </c:pt>
                <c:pt idx="1735">
                  <c:v>1999</c:v>
                </c:pt>
                <c:pt idx="1736">
                  <c:v>1999</c:v>
                </c:pt>
                <c:pt idx="1737">
                  <c:v>1999</c:v>
                </c:pt>
                <c:pt idx="1738">
                  <c:v>1999</c:v>
                </c:pt>
                <c:pt idx="1739">
                  <c:v>1999</c:v>
                </c:pt>
                <c:pt idx="1740">
                  <c:v>2000</c:v>
                </c:pt>
                <c:pt idx="1741">
                  <c:v>2000</c:v>
                </c:pt>
                <c:pt idx="1742">
                  <c:v>2000</c:v>
                </c:pt>
                <c:pt idx="1743">
                  <c:v>2000</c:v>
                </c:pt>
                <c:pt idx="1744">
                  <c:v>2000</c:v>
                </c:pt>
                <c:pt idx="1745">
                  <c:v>2000</c:v>
                </c:pt>
                <c:pt idx="1746">
                  <c:v>2000</c:v>
                </c:pt>
                <c:pt idx="1747">
                  <c:v>2000</c:v>
                </c:pt>
                <c:pt idx="1748">
                  <c:v>2000</c:v>
                </c:pt>
                <c:pt idx="1749">
                  <c:v>2000</c:v>
                </c:pt>
                <c:pt idx="1750">
                  <c:v>2000</c:v>
                </c:pt>
                <c:pt idx="1751">
                  <c:v>2000</c:v>
                </c:pt>
                <c:pt idx="1752">
                  <c:v>2001</c:v>
                </c:pt>
                <c:pt idx="1753">
                  <c:v>2001</c:v>
                </c:pt>
                <c:pt idx="1754">
                  <c:v>2001</c:v>
                </c:pt>
                <c:pt idx="1755">
                  <c:v>2001</c:v>
                </c:pt>
                <c:pt idx="1756">
                  <c:v>2001</c:v>
                </c:pt>
                <c:pt idx="1757">
                  <c:v>2001</c:v>
                </c:pt>
                <c:pt idx="1758">
                  <c:v>2001</c:v>
                </c:pt>
                <c:pt idx="1759">
                  <c:v>2001</c:v>
                </c:pt>
                <c:pt idx="1760">
                  <c:v>2001</c:v>
                </c:pt>
                <c:pt idx="1761">
                  <c:v>2001</c:v>
                </c:pt>
                <c:pt idx="1762">
                  <c:v>2001</c:v>
                </c:pt>
                <c:pt idx="1763">
                  <c:v>2001</c:v>
                </c:pt>
                <c:pt idx="1764">
                  <c:v>2002</c:v>
                </c:pt>
                <c:pt idx="1765">
                  <c:v>2002</c:v>
                </c:pt>
                <c:pt idx="1766">
                  <c:v>2002</c:v>
                </c:pt>
                <c:pt idx="1767">
                  <c:v>2002</c:v>
                </c:pt>
                <c:pt idx="1768">
                  <c:v>2002</c:v>
                </c:pt>
                <c:pt idx="1769">
                  <c:v>2002</c:v>
                </c:pt>
                <c:pt idx="1770">
                  <c:v>2002</c:v>
                </c:pt>
                <c:pt idx="1771">
                  <c:v>2002</c:v>
                </c:pt>
                <c:pt idx="1772">
                  <c:v>2002</c:v>
                </c:pt>
                <c:pt idx="1773">
                  <c:v>2002</c:v>
                </c:pt>
                <c:pt idx="1774">
                  <c:v>2002</c:v>
                </c:pt>
                <c:pt idx="1775">
                  <c:v>2002</c:v>
                </c:pt>
                <c:pt idx="1776">
                  <c:v>2003</c:v>
                </c:pt>
                <c:pt idx="1777">
                  <c:v>2003</c:v>
                </c:pt>
                <c:pt idx="1778">
                  <c:v>2003</c:v>
                </c:pt>
                <c:pt idx="1779">
                  <c:v>2003</c:v>
                </c:pt>
                <c:pt idx="1780">
                  <c:v>2003</c:v>
                </c:pt>
                <c:pt idx="1781">
                  <c:v>2003</c:v>
                </c:pt>
                <c:pt idx="1782">
                  <c:v>2003</c:v>
                </c:pt>
                <c:pt idx="1783">
                  <c:v>2003</c:v>
                </c:pt>
                <c:pt idx="1784">
                  <c:v>2003</c:v>
                </c:pt>
                <c:pt idx="1785">
                  <c:v>2003</c:v>
                </c:pt>
                <c:pt idx="1786">
                  <c:v>2003</c:v>
                </c:pt>
                <c:pt idx="1787">
                  <c:v>2003</c:v>
                </c:pt>
                <c:pt idx="1788">
                  <c:v>2004</c:v>
                </c:pt>
                <c:pt idx="1789">
                  <c:v>2004</c:v>
                </c:pt>
                <c:pt idx="1790">
                  <c:v>2004</c:v>
                </c:pt>
                <c:pt idx="1791">
                  <c:v>2004</c:v>
                </c:pt>
                <c:pt idx="1792">
                  <c:v>2004</c:v>
                </c:pt>
                <c:pt idx="1793">
                  <c:v>2004</c:v>
                </c:pt>
                <c:pt idx="1794">
                  <c:v>2004</c:v>
                </c:pt>
                <c:pt idx="1795">
                  <c:v>2004</c:v>
                </c:pt>
                <c:pt idx="1796">
                  <c:v>2004</c:v>
                </c:pt>
                <c:pt idx="1797">
                  <c:v>2004</c:v>
                </c:pt>
                <c:pt idx="1798">
                  <c:v>2004</c:v>
                </c:pt>
                <c:pt idx="1799">
                  <c:v>2004</c:v>
                </c:pt>
                <c:pt idx="1800">
                  <c:v>2005</c:v>
                </c:pt>
                <c:pt idx="1801">
                  <c:v>2005</c:v>
                </c:pt>
                <c:pt idx="1802">
                  <c:v>2005</c:v>
                </c:pt>
                <c:pt idx="1803">
                  <c:v>2005</c:v>
                </c:pt>
                <c:pt idx="1804">
                  <c:v>2005</c:v>
                </c:pt>
                <c:pt idx="1805">
                  <c:v>2005</c:v>
                </c:pt>
                <c:pt idx="1806">
                  <c:v>2005</c:v>
                </c:pt>
                <c:pt idx="1807">
                  <c:v>2005</c:v>
                </c:pt>
                <c:pt idx="1808">
                  <c:v>2005</c:v>
                </c:pt>
                <c:pt idx="1809">
                  <c:v>2005</c:v>
                </c:pt>
                <c:pt idx="1810">
                  <c:v>2005</c:v>
                </c:pt>
                <c:pt idx="1811">
                  <c:v>2005</c:v>
                </c:pt>
                <c:pt idx="1812">
                  <c:v>2006</c:v>
                </c:pt>
                <c:pt idx="1813">
                  <c:v>2006</c:v>
                </c:pt>
                <c:pt idx="1814">
                  <c:v>2006</c:v>
                </c:pt>
                <c:pt idx="1815">
                  <c:v>2006</c:v>
                </c:pt>
                <c:pt idx="1816">
                  <c:v>2006</c:v>
                </c:pt>
                <c:pt idx="1817">
                  <c:v>2006</c:v>
                </c:pt>
                <c:pt idx="1818">
                  <c:v>2006</c:v>
                </c:pt>
                <c:pt idx="1819">
                  <c:v>2006</c:v>
                </c:pt>
                <c:pt idx="1820">
                  <c:v>2006</c:v>
                </c:pt>
                <c:pt idx="1821">
                  <c:v>2006</c:v>
                </c:pt>
                <c:pt idx="1822">
                  <c:v>2006</c:v>
                </c:pt>
                <c:pt idx="1823">
                  <c:v>2006</c:v>
                </c:pt>
                <c:pt idx="1824">
                  <c:v>2007</c:v>
                </c:pt>
                <c:pt idx="1825">
                  <c:v>2007</c:v>
                </c:pt>
                <c:pt idx="1826">
                  <c:v>2007</c:v>
                </c:pt>
                <c:pt idx="1827">
                  <c:v>2007</c:v>
                </c:pt>
                <c:pt idx="1828">
                  <c:v>2007</c:v>
                </c:pt>
                <c:pt idx="1829">
                  <c:v>2007</c:v>
                </c:pt>
                <c:pt idx="1830">
                  <c:v>2007</c:v>
                </c:pt>
                <c:pt idx="1831">
                  <c:v>2007</c:v>
                </c:pt>
                <c:pt idx="1832">
                  <c:v>2007</c:v>
                </c:pt>
                <c:pt idx="1833">
                  <c:v>2007</c:v>
                </c:pt>
                <c:pt idx="1834">
                  <c:v>2007</c:v>
                </c:pt>
                <c:pt idx="1835">
                  <c:v>2007</c:v>
                </c:pt>
                <c:pt idx="1836">
                  <c:v>2008</c:v>
                </c:pt>
                <c:pt idx="1837">
                  <c:v>2008</c:v>
                </c:pt>
                <c:pt idx="1838">
                  <c:v>2008</c:v>
                </c:pt>
                <c:pt idx="1839">
                  <c:v>2008</c:v>
                </c:pt>
                <c:pt idx="1840">
                  <c:v>2008</c:v>
                </c:pt>
                <c:pt idx="1841">
                  <c:v>2008</c:v>
                </c:pt>
                <c:pt idx="1842">
                  <c:v>2008</c:v>
                </c:pt>
                <c:pt idx="1843">
                  <c:v>2008</c:v>
                </c:pt>
                <c:pt idx="1844">
                  <c:v>2008</c:v>
                </c:pt>
                <c:pt idx="1845">
                  <c:v>2008</c:v>
                </c:pt>
                <c:pt idx="1846">
                  <c:v>2008</c:v>
                </c:pt>
                <c:pt idx="1847">
                  <c:v>2008</c:v>
                </c:pt>
                <c:pt idx="1848">
                  <c:v>2009</c:v>
                </c:pt>
                <c:pt idx="1849">
                  <c:v>2009</c:v>
                </c:pt>
                <c:pt idx="1850">
                  <c:v>2009</c:v>
                </c:pt>
                <c:pt idx="1851">
                  <c:v>2009</c:v>
                </c:pt>
                <c:pt idx="1852">
                  <c:v>2009</c:v>
                </c:pt>
                <c:pt idx="1853">
                  <c:v>2009</c:v>
                </c:pt>
                <c:pt idx="1854">
                  <c:v>2009</c:v>
                </c:pt>
                <c:pt idx="1855">
                  <c:v>2009</c:v>
                </c:pt>
                <c:pt idx="1856">
                  <c:v>2009</c:v>
                </c:pt>
                <c:pt idx="1857">
                  <c:v>2009</c:v>
                </c:pt>
                <c:pt idx="1858">
                  <c:v>2009</c:v>
                </c:pt>
                <c:pt idx="1859">
                  <c:v>2009</c:v>
                </c:pt>
                <c:pt idx="1860">
                  <c:v>2010</c:v>
                </c:pt>
                <c:pt idx="1861">
                  <c:v>2010</c:v>
                </c:pt>
                <c:pt idx="1862">
                  <c:v>2010</c:v>
                </c:pt>
                <c:pt idx="1863">
                  <c:v>2010</c:v>
                </c:pt>
                <c:pt idx="1864">
                  <c:v>2010</c:v>
                </c:pt>
                <c:pt idx="1865">
                  <c:v>2010</c:v>
                </c:pt>
                <c:pt idx="1866">
                  <c:v>2010</c:v>
                </c:pt>
                <c:pt idx="1867">
                  <c:v>2010</c:v>
                </c:pt>
                <c:pt idx="1868">
                  <c:v>2010</c:v>
                </c:pt>
                <c:pt idx="1869">
                  <c:v>2010</c:v>
                </c:pt>
                <c:pt idx="1870">
                  <c:v>2010</c:v>
                </c:pt>
                <c:pt idx="1871">
                  <c:v>2010</c:v>
                </c:pt>
                <c:pt idx="1872">
                  <c:v>2011</c:v>
                </c:pt>
                <c:pt idx="1873">
                  <c:v>2011</c:v>
                </c:pt>
                <c:pt idx="1874">
                  <c:v>2011</c:v>
                </c:pt>
                <c:pt idx="1875">
                  <c:v>2011</c:v>
                </c:pt>
                <c:pt idx="1876">
                  <c:v>2011</c:v>
                </c:pt>
                <c:pt idx="1877">
                  <c:v>2011</c:v>
                </c:pt>
                <c:pt idx="1878">
                  <c:v>2011</c:v>
                </c:pt>
                <c:pt idx="1879">
                  <c:v>2011</c:v>
                </c:pt>
                <c:pt idx="1880">
                  <c:v>2011</c:v>
                </c:pt>
                <c:pt idx="1881">
                  <c:v>2011</c:v>
                </c:pt>
                <c:pt idx="1882">
                  <c:v>2011</c:v>
                </c:pt>
                <c:pt idx="1883">
                  <c:v>2011</c:v>
                </c:pt>
                <c:pt idx="1884">
                  <c:v>2012</c:v>
                </c:pt>
              </c:numCache>
            </c:numRef>
          </c:cat>
          <c:val>
            <c:numRef>
              <c:f>Sheet1!$B$3:$B$1887</c:f>
              <c:numCache>
                <c:formatCode>General</c:formatCode>
                <c:ptCount val="188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pt idx="46">
                  <c:v>1</c:v>
                </c:pt>
                <c:pt idx="47">
                  <c:v>1</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1</c:v>
                </c:pt>
                <c:pt idx="71">
                  <c:v>1</c:v>
                </c:pt>
                <c:pt idx="72">
                  <c:v>1</c:v>
                </c:pt>
                <c:pt idx="73">
                  <c:v>1</c:v>
                </c:pt>
                <c:pt idx="74">
                  <c:v>1</c:v>
                </c:pt>
                <c:pt idx="75">
                  <c:v>1</c:v>
                </c:pt>
                <c:pt idx="76">
                  <c:v>1</c:v>
                </c:pt>
                <c:pt idx="77">
                  <c:v>1</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1</c:v>
                </c:pt>
                <c:pt idx="125">
                  <c:v>1</c:v>
                </c:pt>
                <c:pt idx="126">
                  <c:v>1</c:v>
                </c:pt>
                <c:pt idx="127">
                  <c:v>1</c:v>
                </c:pt>
                <c:pt idx="128">
                  <c:v>1</c:v>
                </c:pt>
                <c:pt idx="129">
                  <c:v>1</c:v>
                </c:pt>
                <c:pt idx="130">
                  <c:v>1</c:v>
                </c:pt>
                <c:pt idx="131">
                  <c:v>1</c:v>
                </c:pt>
                <c:pt idx="132">
                  <c:v>1</c:v>
                </c:pt>
                <c:pt idx="133">
                  <c:v>1</c:v>
                </c:pt>
                <c:pt idx="134">
                  <c:v>1</c:v>
                </c:pt>
                <c:pt idx="135">
                  <c:v>1</c:v>
                </c:pt>
                <c:pt idx="136">
                  <c:v>1</c:v>
                </c:pt>
                <c:pt idx="137">
                  <c:v>1</c:v>
                </c:pt>
                <c:pt idx="138">
                  <c:v>1</c:v>
                </c:pt>
                <c:pt idx="139">
                  <c:v>1</c:v>
                </c:pt>
                <c:pt idx="140">
                  <c:v>1</c:v>
                </c:pt>
                <c:pt idx="141">
                  <c:v>1</c:v>
                </c:pt>
                <c:pt idx="142">
                  <c:v>1</c:v>
                </c:pt>
                <c:pt idx="143">
                  <c:v>1</c:v>
                </c:pt>
                <c:pt idx="144">
                  <c:v>1</c:v>
                </c:pt>
                <c:pt idx="145">
                  <c:v>1</c:v>
                </c:pt>
                <c:pt idx="146">
                  <c:v>1</c:v>
                </c:pt>
                <c:pt idx="147">
                  <c:v>1</c:v>
                </c:pt>
                <c:pt idx="148">
                  <c:v>1</c:v>
                </c:pt>
                <c:pt idx="149">
                  <c:v>1</c:v>
                </c:pt>
                <c:pt idx="150">
                  <c:v>1</c:v>
                </c:pt>
                <c:pt idx="151">
                  <c:v>1</c:v>
                </c:pt>
                <c:pt idx="152">
                  <c:v>1</c:v>
                </c:pt>
                <c:pt idx="153">
                  <c:v>1</c:v>
                </c:pt>
                <c:pt idx="154">
                  <c:v>1</c:v>
                </c:pt>
                <c:pt idx="155">
                  <c:v>1</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1</c:v>
                </c:pt>
                <c:pt idx="175">
                  <c:v>1</c:v>
                </c:pt>
                <c:pt idx="176">
                  <c:v>1</c:v>
                </c:pt>
                <c:pt idx="177">
                  <c:v>1</c:v>
                </c:pt>
                <c:pt idx="178">
                  <c:v>1</c:v>
                </c:pt>
                <c:pt idx="179">
                  <c:v>1</c:v>
                </c:pt>
                <c:pt idx="180">
                  <c:v>1</c:v>
                </c:pt>
                <c:pt idx="181">
                  <c:v>1</c:v>
                </c:pt>
                <c:pt idx="182">
                  <c:v>1</c:v>
                </c:pt>
                <c:pt idx="183">
                  <c:v>1</c:v>
                </c:pt>
                <c:pt idx="184">
                  <c:v>1</c:v>
                </c:pt>
                <c:pt idx="185">
                  <c:v>1</c:v>
                </c:pt>
                <c:pt idx="186">
                  <c:v>1</c:v>
                </c:pt>
                <c:pt idx="187">
                  <c:v>1</c:v>
                </c:pt>
                <c:pt idx="188">
                  <c:v>1</c:v>
                </c:pt>
                <c:pt idx="189">
                  <c:v>1</c:v>
                </c:pt>
                <c:pt idx="190">
                  <c:v>1</c:v>
                </c:pt>
                <c:pt idx="191">
                  <c:v>1</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1</c:v>
                </c:pt>
                <c:pt idx="227">
                  <c:v>1</c:v>
                </c:pt>
                <c:pt idx="228">
                  <c:v>1</c:v>
                </c:pt>
                <c:pt idx="229">
                  <c:v>1</c:v>
                </c:pt>
                <c:pt idx="230">
                  <c:v>1</c:v>
                </c:pt>
                <c:pt idx="231">
                  <c:v>1</c:v>
                </c:pt>
                <c:pt idx="232">
                  <c:v>1</c:v>
                </c:pt>
                <c:pt idx="233">
                  <c:v>1</c:v>
                </c:pt>
                <c:pt idx="234">
                  <c:v>1</c:v>
                </c:pt>
                <c:pt idx="235">
                  <c:v>1</c:v>
                </c:pt>
                <c:pt idx="236">
                  <c:v>1</c:v>
                </c:pt>
                <c:pt idx="237">
                  <c:v>1</c:v>
                </c:pt>
                <c:pt idx="238">
                  <c:v>1</c:v>
                </c:pt>
                <c:pt idx="239">
                  <c:v>1</c:v>
                </c:pt>
                <c:pt idx="240">
                  <c:v>1</c:v>
                </c:pt>
                <c:pt idx="241">
                  <c:v>1</c:v>
                </c:pt>
                <c:pt idx="242">
                  <c:v>1</c:v>
                </c:pt>
                <c:pt idx="243">
                  <c:v>1</c:v>
                </c:pt>
                <c:pt idx="244">
                  <c:v>1</c:v>
                </c:pt>
                <c:pt idx="245">
                  <c:v>1</c:v>
                </c:pt>
                <c:pt idx="246">
                  <c:v>1</c:v>
                </c:pt>
                <c:pt idx="247">
                  <c:v>1</c:v>
                </c:pt>
                <c:pt idx="248">
                  <c:v>1</c:v>
                </c:pt>
                <c:pt idx="249">
                  <c:v>1</c:v>
                </c:pt>
                <c:pt idx="250">
                  <c:v>1</c:v>
                </c:pt>
                <c:pt idx="251">
                  <c:v>1</c:v>
                </c:pt>
                <c:pt idx="252">
                  <c:v>1</c:v>
                </c:pt>
                <c:pt idx="253">
                  <c:v>1</c:v>
                </c:pt>
                <c:pt idx="254">
                  <c:v>1</c:v>
                </c:pt>
                <c:pt idx="255">
                  <c:v>1</c:v>
                </c:pt>
                <c:pt idx="256">
                  <c:v>1</c:v>
                </c:pt>
                <c:pt idx="257">
                  <c:v>1</c:v>
                </c:pt>
                <c:pt idx="258">
                  <c:v>1</c:v>
                </c:pt>
                <c:pt idx="259">
                  <c:v>1</c:v>
                </c:pt>
                <c:pt idx="260">
                  <c:v>1</c:v>
                </c:pt>
                <c:pt idx="261">
                  <c:v>1</c:v>
                </c:pt>
                <c:pt idx="262">
                  <c:v>1</c:v>
                </c:pt>
                <c:pt idx="263">
                  <c:v>1</c:v>
                </c:pt>
                <c:pt idx="264">
                  <c:v>1</c:v>
                </c:pt>
                <c:pt idx="265">
                  <c:v>1</c:v>
                </c:pt>
                <c:pt idx="266">
                  <c:v>1</c:v>
                </c:pt>
                <c:pt idx="267">
                  <c:v>1</c:v>
                </c:pt>
                <c:pt idx="268">
                  <c:v>1</c:v>
                </c:pt>
                <c:pt idx="269">
                  <c:v>1</c:v>
                </c:pt>
                <c:pt idx="270">
                  <c:v>1</c:v>
                </c:pt>
                <c:pt idx="271">
                  <c:v>1</c:v>
                </c:pt>
                <c:pt idx="272">
                  <c:v>1</c:v>
                </c:pt>
                <c:pt idx="273">
                  <c:v>1</c:v>
                </c:pt>
                <c:pt idx="274">
                  <c:v>1</c:v>
                </c:pt>
                <c:pt idx="275">
                  <c:v>1</c:v>
                </c:pt>
                <c:pt idx="276">
                  <c:v>1</c:v>
                </c:pt>
                <c:pt idx="277">
                  <c:v>1</c:v>
                </c:pt>
                <c:pt idx="278">
                  <c:v>1</c:v>
                </c:pt>
                <c:pt idx="279">
                  <c:v>1</c:v>
                </c:pt>
                <c:pt idx="280">
                  <c:v>1</c:v>
                </c:pt>
                <c:pt idx="281">
                  <c:v>1</c:v>
                </c:pt>
                <c:pt idx="282">
                  <c:v>1</c:v>
                </c:pt>
                <c:pt idx="283">
                  <c:v>1</c:v>
                </c:pt>
                <c:pt idx="284">
                  <c:v>1</c:v>
                </c:pt>
                <c:pt idx="285">
                  <c:v>1</c:v>
                </c:pt>
                <c:pt idx="286">
                  <c:v>1</c:v>
                </c:pt>
                <c:pt idx="287">
                  <c:v>1</c:v>
                </c:pt>
                <c:pt idx="288">
                  <c:v>1</c:v>
                </c:pt>
                <c:pt idx="289">
                  <c:v>1</c:v>
                </c:pt>
                <c:pt idx="290">
                  <c:v>1</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1</c:v>
                </c:pt>
                <c:pt idx="328">
                  <c:v>1</c:v>
                </c:pt>
                <c:pt idx="329">
                  <c:v>1</c:v>
                </c:pt>
                <c:pt idx="330">
                  <c:v>1</c:v>
                </c:pt>
                <c:pt idx="331">
                  <c:v>1</c:v>
                </c:pt>
                <c:pt idx="332">
                  <c:v>1</c:v>
                </c:pt>
                <c:pt idx="333">
                  <c:v>1</c:v>
                </c:pt>
                <c:pt idx="334">
                  <c:v>1</c:v>
                </c:pt>
                <c:pt idx="335">
                  <c:v>1</c:v>
                </c:pt>
                <c:pt idx="336">
                  <c:v>1</c:v>
                </c:pt>
                <c:pt idx="337">
                  <c:v>1</c:v>
                </c:pt>
                <c:pt idx="338">
                  <c:v>1</c:v>
                </c:pt>
                <c:pt idx="339">
                  <c:v>1</c:v>
                </c:pt>
                <c:pt idx="340">
                  <c:v>1</c:v>
                </c:pt>
                <c:pt idx="341">
                  <c:v>1</c:v>
                </c:pt>
                <c:pt idx="342">
                  <c:v>1</c:v>
                </c:pt>
                <c:pt idx="343">
                  <c:v>1</c:v>
                </c:pt>
                <c:pt idx="344">
                  <c:v>1</c:v>
                </c:pt>
                <c:pt idx="345">
                  <c:v>1</c:v>
                </c:pt>
                <c:pt idx="346">
                  <c:v>1</c:v>
                </c:pt>
                <c:pt idx="347">
                  <c:v>1</c:v>
                </c:pt>
                <c:pt idx="348">
                  <c:v>1</c:v>
                </c:pt>
                <c:pt idx="349">
                  <c:v>1</c:v>
                </c:pt>
                <c:pt idx="350">
                  <c:v>1</c:v>
                </c:pt>
                <c:pt idx="351">
                  <c:v>1</c:v>
                </c:pt>
                <c:pt idx="352">
                  <c:v>1</c:v>
                </c:pt>
                <c:pt idx="353">
                  <c:v>1</c:v>
                </c:pt>
                <c:pt idx="354">
                  <c:v>1</c:v>
                </c:pt>
                <c:pt idx="355">
                  <c:v>1</c:v>
                </c:pt>
                <c:pt idx="356">
                  <c:v>1</c:v>
                </c:pt>
                <c:pt idx="357">
                  <c:v>1</c:v>
                </c:pt>
                <c:pt idx="358">
                  <c:v>1</c:v>
                </c:pt>
                <c:pt idx="359">
                  <c:v>1</c:v>
                </c:pt>
                <c:pt idx="360">
                  <c:v>1</c:v>
                </c:pt>
                <c:pt idx="361">
                  <c:v>1</c:v>
                </c:pt>
                <c:pt idx="362">
                  <c:v>1</c:v>
                </c:pt>
                <c:pt idx="363">
                  <c:v>1</c:v>
                </c:pt>
                <c:pt idx="364">
                  <c:v>1</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1</c:v>
                </c:pt>
                <c:pt idx="388">
                  <c:v>1</c:v>
                </c:pt>
                <c:pt idx="389">
                  <c:v>1</c:v>
                </c:pt>
                <c:pt idx="390">
                  <c:v>1</c:v>
                </c:pt>
                <c:pt idx="391">
                  <c:v>1</c:v>
                </c:pt>
                <c:pt idx="392">
                  <c:v>1</c:v>
                </c:pt>
                <c:pt idx="393">
                  <c:v>1</c:v>
                </c:pt>
                <c:pt idx="394">
                  <c:v>1</c:v>
                </c:pt>
                <c:pt idx="395">
                  <c:v>1</c:v>
                </c:pt>
                <c:pt idx="396">
                  <c:v>1</c:v>
                </c:pt>
                <c:pt idx="397">
                  <c:v>1</c:v>
                </c:pt>
                <c:pt idx="398">
                  <c:v>1</c:v>
                </c:pt>
                <c:pt idx="399">
                  <c:v>1</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1</c:v>
                </c:pt>
                <c:pt idx="428">
                  <c:v>1</c:v>
                </c:pt>
                <c:pt idx="429">
                  <c:v>1</c:v>
                </c:pt>
                <c:pt idx="430">
                  <c:v>1</c:v>
                </c:pt>
                <c:pt idx="431">
                  <c:v>1</c:v>
                </c:pt>
                <c:pt idx="432">
                  <c:v>1</c:v>
                </c:pt>
                <c:pt idx="433">
                  <c:v>1</c:v>
                </c:pt>
                <c:pt idx="434">
                  <c:v>1</c:v>
                </c:pt>
                <c:pt idx="435">
                  <c:v>1</c:v>
                </c:pt>
                <c:pt idx="436">
                  <c:v>1</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1</c:v>
                </c:pt>
                <c:pt idx="458">
                  <c:v>1</c:v>
                </c:pt>
                <c:pt idx="459">
                  <c:v>1</c:v>
                </c:pt>
                <c:pt idx="460">
                  <c:v>1</c:v>
                </c:pt>
                <c:pt idx="461">
                  <c:v>1</c:v>
                </c:pt>
                <c:pt idx="462">
                  <c:v>1</c:v>
                </c:pt>
                <c:pt idx="463">
                  <c:v>1</c:v>
                </c:pt>
                <c:pt idx="464">
                  <c:v>1</c:v>
                </c:pt>
                <c:pt idx="465">
                  <c:v>1</c:v>
                </c:pt>
                <c:pt idx="466">
                  <c:v>1</c:v>
                </c:pt>
                <c:pt idx="467">
                  <c:v>1</c:v>
                </c:pt>
                <c:pt idx="468">
                  <c:v>1</c:v>
                </c:pt>
                <c:pt idx="469">
                  <c:v>1</c:v>
                </c:pt>
                <c:pt idx="470">
                  <c:v>1</c:v>
                </c:pt>
                <c:pt idx="471">
                  <c:v>1</c:v>
                </c:pt>
                <c:pt idx="472">
                  <c:v>1</c:v>
                </c:pt>
                <c:pt idx="473">
                  <c:v>1</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1</c:v>
                </c:pt>
                <c:pt idx="493">
                  <c:v>1</c:v>
                </c:pt>
                <c:pt idx="494">
                  <c:v>1</c:v>
                </c:pt>
                <c:pt idx="495">
                  <c:v>1</c:v>
                </c:pt>
                <c:pt idx="496">
                  <c:v>1</c:v>
                </c:pt>
                <c:pt idx="497">
                  <c:v>1</c:v>
                </c:pt>
                <c:pt idx="498">
                  <c:v>1</c:v>
                </c:pt>
                <c:pt idx="499">
                  <c:v>1</c:v>
                </c:pt>
                <c:pt idx="500">
                  <c:v>1</c:v>
                </c:pt>
                <c:pt idx="501">
                  <c:v>1</c:v>
                </c:pt>
                <c:pt idx="502">
                  <c:v>1</c:v>
                </c:pt>
                <c:pt idx="503">
                  <c:v>1</c:v>
                </c:pt>
                <c:pt idx="504">
                  <c:v>1</c:v>
                </c:pt>
                <c:pt idx="505">
                  <c:v>1</c:v>
                </c:pt>
                <c:pt idx="506">
                  <c:v>1</c:v>
                </c:pt>
                <c:pt idx="507">
                  <c:v>1</c:v>
                </c:pt>
                <c:pt idx="508">
                  <c:v>1</c:v>
                </c:pt>
                <c:pt idx="509">
                  <c:v>1</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1</c:v>
                </c:pt>
                <c:pt idx="535">
                  <c:v>1</c:v>
                </c:pt>
                <c:pt idx="536">
                  <c:v>1</c:v>
                </c:pt>
                <c:pt idx="537">
                  <c:v>1</c:v>
                </c:pt>
                <c:pt idx="538">
                  <c:v>1</c:v>
                </c:pt>
                <c:pt idx="539">
                  <c:v>1</c:v>
                </c:pt>
                <c:pt idx="540">
                  <c:v>1</c:v>
                </c:pt>
                <c:pt idx="541">
                  <c:v>1</c:v>
                </c:pt>
                <c:pt idx="542">
                  <c:v>1</c:v>
                </c:pt>
                <c:pt idx="543">
                  <c:v>1</c:v>
                </c:pt>
                <c:pt idx="544">
                  <c:v>1</c:v>
                </c:pt>
                <c:pt idx="545">
                  <c:v>1</c:v>
                </c:pt>
                <c:pt idx="546">
                  <c:v>1</c:v>
                </c:pt>
                <c:pt idx="547">
                  <c:v>1</c:v>
                </c:pt>
                <c:pt idx="548">
                  <c:v>1</c:v>
                </c:pt>
                <c:pt idx="549">
                  <c:v>1</c:v>
                </c:pt>
                <c:pt idx="550">
                  <c:v>1</c:v>
                </c:pt>
                <c:pt idx="551">
                  <c:v>1</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1</c:v>
                </c:pt>
                <c:pt idx="574">
                  <c:v>1</c:v>
                </c:pt>
                <c:pt idx="575">
                  <c:v>1</c:v>
                </c:pt>
                <c:pt idx="576">
                  <c:v>1</c:v>
                </c:pt>
                <c:pt idx="577">
                  <c:v>1</c:v>
                </c:pt>
                <c:pt idx="578">
                  <c:v>1</c:v>
                </c:pt>
                <c:pt idx="579">
                  <c:v>1</c:v>
                </c:pt>
                <c:pt idx="580">
                  <c:v>1</c:v>
                </c:pt>
                <c:pt idx="581">
                  <c:v>1</c:v>
                </c:pt>
                <c:pt idx="582">
                  <c:v>1</c:v>
                </c:pt>
                <c:pt idx="583">
                  <c:v>1</c:v>
                </c:pt>
                <c:pt idx="584">
                  <c:v>1</c:v>
                </c:pt>
                <c:pt idx="585">
                  <c:v>1</c:v>
                </c:pt>
                <c:pt idx="586">
                  <c:v>1</c:v>
                </c:pt>
                <c:pt idx="587">
                  <c:v>1</c:v>
                </c:pt>
                <c:pt idx="588">
                  <c:v>1</c:v>
                </c:pt>
                <c:pt idx="589">
                  <c:v>1</c:v>
                </c:pt>
                <c:pt idx="590">
                  <c:v>1</c:v>
                </c:pt>
                <c:pt idx="591">
                  <c:v>1</c:v>
                </c:pt>
                <c:pt idx="592">
                  <c:v>1</c:v>
                </c:pt>
                <c:pt idx="593">
                  <c:v>1</c:v>
                </c:pt>
                <c:pt idx="594">
                  <c:v>1</c:v>
                </c:pt>
                <c:pt idx="595">
                  <c:v>1</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1</c:v>
                </c:pt>
                <c:pt idx="630">
                  <c:v>1</c:v>
                </c:pt>
                <c:pt idx="631">
                  <c:v>1</c:v>
                </c:pt>
                <c:pt idx="632">
                  <c:v>1</c:v>
                </c:pt>
                <c:pt idx="633">
                  <c:v>1</c:v>
                </c:pt>
                <c:pt idx="634">
                  <c:v>1</c:v>
                </c:pt>
                <c:pt idx="635">
                  <c:v>1</c:v>
                </c:pt>
                <c:pt idx="636">
                  <c:v>1</c:v>
                </c:pt>
                <c:pt idx="637">
                  <c:v>1</c:v>
                </c:pt>
                <c:pt idx="638">
                  <c:v>1</c:v>
                </c:pt>
                <c:pt idx="639">
                  <c:v>1</c:v>
                </c:pt>
                <c:pt idx="640">
                  <c:v>1</c:v>
                </c:pt>
                <c:pt idx="641">
                  <c:v>1</c:v>
                </c:pt>
                <c:pt idx="642">
                  <c:v>0</c:v>
                </c:pt>
                <c:pt idx="643">
                  <c:v>0</c:v>
                </c:pt>
                <c:pt idx="644">
                  <c:v>0</c:v>
                </c:pt>
                <c:pt idx="645">
                  <c:v>0</c:v>
                </c:pt>
                <c:pt idx="646">
                  <c:v>0</c:v>
                </c:pt>
                <c:pt idx="647">
                  <c:v>0</c:v>
                </c:pt>
                <c:pt idx="648">
                  <c:v>0</c:v>
                </c:pt>
                <c:pt idx="649">
                  <c:v>0</c:v>
                </c:pt>
                <c:pt idx="650">
                  <c:v>0</c:v>
                </c:pt>
                <c:pt idx="651">
                  <c:v>0</c:v>
                </c:pt>
                <c:pt idx="652">
                  <c:v>0</c:v>
                </c:pt>
                <c:pt idx="653">
                  <c:v>0</c:v>
                </c:pt>
                <c:pt idx="654">
                  <c:v>0</c:v>
                </c:pt>
                <c:pt idx="655">
                  <c:v>0</c:v>
                </c:pt>
                <c:pt idx="656">
                  <c:v>0</c:v>
                </c:pt>
                <c:pt idx="657">
                  <c:v>0</c:v>
                </c:pt>
                <c:pt idx="658">
                  <c:v>0</c:v>
                </c:pt>
                <c:pt idx="659">
                  <c:v>0</c:v>
                </c:pt>
                <c:pt idx="660">
                  <c:v>0</c:v>
                </c:pt>
                <c:pt idx="661">
                  <c:v>1</c:v>
                </c:pt>
                <c:pt idx="662">
                  <c:v>1</c:v>
                </c:pt>
                <c:pt idx="663">
                  <c:v>1</c:v>
                </c:pt>
                <c:pt idx="664">
                  <c:v>1</c:v>
                </c:pt>
                <c:pt idx="665">
                  <c:v>1</c:v>
                </c:pt>
                <c:pt idx="666">
                  <c:v>1</c:v>
                </c:pt>
                <c:pt idx="667">
                  <c:v>1</c:v>
                </c:pt>
                <c:pt idx="668">
                  <c:v>1</c:v>
                </c:pt>
                <c:pt idx="669">
                  <c:v>1</c:v>
                </c:pt>
                <c:pt idx="670">
                  <c:v>1</c:v>
                </c:pt>
                <c:pt idx="671">
                  <c:v>1</c:v>
                </c:pt>
                <c:pt idx="672">
                  <c:v>1</c:v>
                </c:pt>
                <c:pt idx="673">
                  <c:v>1</c:v>
                </c:pt>
                <c:pt idx="674">
                  <c:v>1</c:v>
                </c:pt>
                <c:pt idx="675">
                  <c:v>1</c:v>
                </c:pt>
                <c:pt idx="676">
                  <c:v>1</c:v>
                </c:pt>
                <c:pt idx="677">
                  <c:v>1</c:v>
                </c:pt>
                <c:pt idx="678">
                  <c:v>1</c:v>
                </c:pt>
                <c:pt idx="679">
                  <c:v>1</c:v>
                </c:pt>
                <c:pt idx="680">
                  <c:v>1</c:v>
                </c:pt>
                <c:pt idx="681">
                  <c:v>1</c:v>
                </c:pt>
                <c:pt idx="682">
                  <c:v>1</c:v>
                </c:pt>
                <c:pt idx="683">
                  <c:v>1</c:v>
                </c:pt>
                <c:pt idx="684">
                  <c:v>1</c:v>
                </c:pt>
                <c:pt idx="685">
                  <c:v>0</c:v>
                </c:pt>
                <c:pt idx="686">
                  <c:v>0</c:v>
                </c:pt>
                <c:pt idx="687">
                  <c:v>0</c:v>
                </c:pt>
                <c:pt idx="688">
                  <c:v>0</c:v>
                </c:pt>
                <c:pt idx="689">
                  <c:v>0</c:v>
                </c:pt>
                <c:pt idx="690">
                  <c:v>0</c:v>
                </c:pt>
                <c:pt idx="691">
                  <c:v>0</c:v>
                </c:pt>
                <c:pt idx="692">
                  <c:v>0</c:v>
                </c:pt>
                <c:pt idx="693">
                  <c:v>0</c:v>
                </c:pt>
                <c:pt idx="694">
                  <c:v>0</c:v>
                </c:pt>
                <c:pt idx="695">
                  <c:v>0</c:v>
                </c:pt>
                <c:pt idx="696">
                  <c:v>0</c:v>
                </c:pt>
                <c:pt idx="697">
                  <c:v>1</c:v>
                </c:pt>
                <c:pt idx="698">
                  <c:v>1</c:v>
                </c:pt>
                <c:pt idx="699">
                  <c:v>1</c:v>
                </c:pt>
                <c:pt idx="700">
                  <c:v>1</c:v>
                </c:pt>
                <c:pt idx="701">
                  <c:v>1</c:v>
                </c:pt>
                <c:pt idx="702">
                  <c:v>1</c:v>
                </c:pt>
                <c:pt idx="703">
                  <c:v>1</c:v>
                </c:pt>
                <c:pt idx="704">
                  <c:v>1</c:v>
                </c:pt>
                <c:pt idx="705">
                  <c:v>1</c:v>
                </c:pt>
                <c:pt idx="706">
                  <c:v>1</c:v>
                </c:pt>
                <c:pt idx="707">
                  <c:v>1</c:v>
                </c:pt>
                <c:pt idx="708">
                  <c:v>1</c:v>
                </c:pt>
                <c:pt idx="709">
                  <c:v>1</c:v>
                </c:pt>
                <c:pt idx="710">
                  <c:v>1</c:v>
                </c:pt>
                <c:pt idx="711">
                  <c:v>1</c:v>
                </c:pt>
                <c:pt idx="712">
                  <c:v>1</c:v>
                </c:pt>
                <c:pt idx="713">
                  <c:v>1</c:v>
                </c:pt>
                <c:pt idx="714">
                  <c:v>1</c:v>
                </c:pt>
                <c:pt idx="715">
                  <c:v>1</c:v>
                </c:pt>
                <c:pt idx="716">
                  <c:v>1</c:v>
                </c:pt>
                <c:pt idx="717">
                  <c:v>1</c:v>
                </c:pt>
                <c:pt idx="718">
                  <c:v>1</c:v>
                </c:pt>
                <c:pt idx="719">
                  <c:v>1</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1</c:v>
                </c:pt>
                <c:pt idx="765">
                  <c:v>1</c:v>
                </c:pt>
                <c:pt idx="766">
                  <c:v>1</c:v>
                </c:pt>
                <c:pt idx="767">
                  <c:v>1</c:v>
                </c:pt>
                <c:pt idx="768">
                  <c:v>1</c:v>
                </c:pt>
                <c:pt idx="769">
                  <c:v>1</c:v>
                </c:pt>
                <c:pt idx="770">
                  <c:v>1</c:v>
                </c:pt>
                <c:pt idx="771">
                  <c:v>0</c:v>
                </c:pt>
                <c:pt idx="772">
                  <c:v>0</c:v>
                </c:pt>
                <c:pt idx="773">
                  <c:v>0</c:v>
                </c:pt>
                <c:pt idx="774">
                  <c:v>0</c:v>
                </c:pt>
                <c:pt idx="775">
                  <c:v>0</c:v>
                </c:pt>
                <c:pt idx="776">
                  <c:v>0</c:v>
                </c:pt>
                <c:pt idx="777">
                  <c:v>0</c:v>
                </c:pt>
                <c:pt idx="778">
                  <c:v>0</c:v>
                </c:pt>
                <c:pt idx="779">
                  <c:v>0</c:v>
                </c:pt>
                <c:pt idx="780">
                  <c:v>0</c:v>
                </c:pt>
                <c:pt idx="781">
                  <c:v>1</c:v>
                </c:pt>
                <c:pt idx="782">
                  <c:v>1</c:v>
                </c:pt>
                <c:pt idx="783">
                  <c:v>1</c:v>
                </c:pt>
                <c:pt idx="784">
                  <c:v>1</c:v>
                </c:pt>
                <c:pt idx="785">
                  <c:v>1</c:v>
                </c:pt>
                <c:pt idx="786">
                  <c:v>1</c:v>
                </c:pt>
                <c:pt idx="787">
                  <c:v>1</c:v>
                </c:pt>
                <c:pt idx="788">
                  <c:v>1</c:v>
                </c:pt>
                <c:pt idx="789">
                  <c:v>1</c:v>
                </c:pt>
                <c:pt idx="790">
                  <c:v>1</c:v>
                </c:pt>
                <c:pt idx="791">
                  <c:v>1</c:v>
                </c:pt>
                <c:pt idx="792">
                  <c:v>1</c:v>
                </c:pt>
                <c:pt idx="793">
                  <c:v>1</c:v>
                </c:pt>
                <c:pt idx="794">
                  <c:v>1</c:v>
                </c:pt>
                <c:pt idx="795">
                  <c:v>1</c:v>
                </c:pt>
                <c:pt idx="796">
                  <c:v>1</c:v>
                </c:pt>
                <c:pt idx="797">
                  <c:v>1</c:v>
                </c:pt>
                <c:pt idx="798">
                  <c:v>1</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1</c:v>
                </c:pt>
                <c:pt idx="822">
                  <c:v>1</c:v>
                </c:pt>
                <c:pt idx="823">
                  <c:v>1</c:v>
                </c:pt>
                <c:pt idx="824">
                  <c:v>1</c:v>
                </c:pt>
                <c:pt idx="825">
                  <c:v>1</c:v>
                </c:pt>
                <c:pt idx="826">
                  <c:v>1</c:v>
                </c:pt>
                <c:pt idx="827">
                  <c:v>1</c:v>
                </c:pt>
                <c:pt idx="828">
                  <c:v>1</c:v>
                </c:pt>
                <c:pt idx="829">
                  <c:v>1</c:v>
                </c:pt>
                <c:pt idx="830">
                  <c:v>1</c:v>
                </c:pt>
                <c:pt idx="831">
                  <c:v>1</c:v>
                </c:pt>
                <c:pt idx="832">
                  <c:v>1</c:v>
                </c:pt>
                <c:pt idx="833">
                  <c:v>1</c:v>
                </c:pt>
                <c:pt idx="834">
                  <c:v>1</c:v>
                </c:pt>
                <c:pt idx="835">
                  <c:v>0</c:v>
                </c:pt>
                <c:pt idx="836">
                  <c:v>0</c:v>
                </c:pt>
                <c:pt idx="837">
                  <c:v>0</c:v>
                </c:pt>
                <c:pt idx="838">
                  <c:v>0</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1</c:v>
                </c:pt>
                <c:pt idx="863">
                  <c:v>1</c:v>
                </c:pt>
                <c:pt idx="864">
                  <c:v>1</c:v>
                </c:pt>
                <c:pt idx="865">
                  <c:v>1</c:v>
                </c:pt>
                <c:pt idx="866">
                  <c:v>1</c:v>
                </c:pt>
                <c:pt idx="867">
                  <c:v>1</c:v>
                </c:pt>
                <c:pt idx="868">
                  <c:v>1</c:v>
                </c:pt>
                <c:pt idx="869">
                  <c:v>1</c:v>
                </c:pt>
                <c:pt idx="870">
                  <c:v>1</c:v>
                </c:pt>
                <c:pt idx="871">
                  <c:v>1</c:v>
                </c:pt>
                <c:pt idx="872">
                  <c:v>1</c:v>
                </c:pt>
                <c:pt idx="873">
                  <c:v>1</c:v>
                </c:pt>
                <c:pt idx="874">
                  <c:v>1</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1</c:v>
                </c:pt>
                <c:pt idx="897">
                  <c:v>1</c:v>
                </c:pt>
                <c:pt idx="898">
                  <c:v>1</c:v>
                </c:pt>
                <c:pt idx="899">
                  <c:v>1</c:v>
                </c:pt>
                <c:pt idx="900">
                  <c:v>1</c:v>
                </c:pt>
                <c:pt idx="901">
                  <c:v>1</c:v>
                </c:pt>
                <c:pt idx="902">
                  <c:v>1</c:v>
                </c:pt>
                <c:pt idx="903">
                  <c:v>1</c:v>
                </c:pt>
                <c:pt idx="904">
                  <c:v>1</c:v>
                </c:pt>
                <c:pt idx="905">
                  <c:v>1</c:v>
                </c:pt>
                <c:pt idx="906">
                  <c:v>1</c:v>
                </c:pt>
                <c:pt idx="907">
                  <c:v>1</c:v>
                </c:pt>
                <c:pt idx="908">
                  <c:v>1</c:v>
                </c:pt>
                <c:pt idx="909">
                  <c:v>1</c:v>
                </c:pt>
                <c:pt idx="910">
                  <c:v>1</c:v>
                </c:pt>
                <c:pt idx="911">
                  <c:v>1</c:v>
                </c:pt>
                <c:pt idx="912">
                  <c:v>1</c:v>
                </c:pt>
                <c:pt idx="913">
                  <c:v>1</c:v>
                </c:pt>
                <c:pt idx="914">
                  <c:v>1</c:v>
                </c:pt>
                <c:pt idx="915">
                  <c:v>1</c:v>
                </c:pt>
                <c:pt idx="916">
                  <c:v>1</c:v>
                </c:pt>
                <c:pt idx="917">
                  <c:v>1</c:v>
                </c:pt>
                <c:pt idx="918">
                  <c:v>1</c:v>
                </c:pt>
                <c:pt idx="919">
                  <c:v>1</c:v>
                </c:pt>
                <c:pt idx="920">
                  <c:v>1</c:v>
                </c:pt>
                <c:pt idx="921">
                  <c:v>1</c:v>
                </c:pt>
                <c:pt idx="922">
                  <c:v>1</c:v>
                </c:pt>
                <c:pt idx="923">
                  <c:v>1</c:v>
                </c:pt>
                <c:pt idx="924">
                  <c:v>1</c:v>
                </c:pt>
                <c:pt idx="925">
                  <c:v>1</c:v>
                </c:pt>
                <c:pt idx="926">
                  <c:v>1</c:v>
                </c:pt>
                <c:pt idx="927">
                  <c:v>1</c:v>
                </c:pt>
                <c:pt idx="928">
                  <c:v>1</c:v>
                </c:pt>
                <c:pt idx="929">
                  <c:v>1</c:v>
                </c:pt>
                <c:pt idx="930">
                  <c:v>1</c:v>
                </c:pt>
                <c:pt idx="931">
                  <c:v>1</c:v>
                </c:pt>
                <c:pt idx="932">
                  <c:v>1</c:v>
                </c:pt>
                <c:pt idx="933">
                  <c:v>1</c:v>
                </c:pt>
                <c:pt idx="934">
                  <c:v>1</c:v>
                </c:pt>
                <c:pt idx="935">
                  <c:v>1</c:v>
                </c:pt>
                <c:pt idx="936">
                  <c:v>1</c:v>
                </c:pt>
                <c:pt idx="937">
                  <c:v>1</c:v>
                </c:pt>
                <c:pt idx="938">
                  <c:v>1</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1</c:v>
                </c:pt>
                <c:pt idx="990">
                  <c:v>1</c:v>
                </c:pt>
                <c:pt idx="991">
                  <c:v>1</c:v>
                </c:pt>
                <c:pt idx="992">
                  <c:v>1</c:v>
                </c:pt>
                <c:pt idx="993">
                  <c:v>1</c:v>
                </c:pt>
                <c:pt idx="994">
                  <c:v>1</c:v>
                </c:pt>
                <c:pt idx="995">
                  <c:v>1</c:v>
                </c:pt>
                <c:pt idx="996">
                  <c:v>1</c:v>
                </c:pt>
                <c:pt idx="997">
                  <c:v>1</c:v>
                </c:pt>
                <c:pt idx="998">
                  <c:v>1</c:v>
                </c:pt>
                <c:pt idx="999">
                  <c:v>1</c:v>
                </c:pt>
                <c:pt idx="1000">
                  <c:v>1</c:v>
                </c:pt>
                <c:pt idx="1001">
                  <c:v>1</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0</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1</c:v>
                </c:pt>
                <c:pt idx="1083">
                  <c:v>1</c:v>
                </c:pt>
                <c:pt idx="1084">
                  <c:v>1</c:v>
                </c:pt>
                <c:pt idx="1085">
                  <c:v>1</c:v>
                </c:pt>
                <c:pt idx="1086">
                  <c:v>1</c:v>
                </c:pt>
                <c:pt idx="1087">
                  <c:v>1</c:v>
                </c:pt>
                <c:pt idx="1088">
                  <c:v>1</c:v>
                </c:pt>
                <c:pt idx="1089">
                  <c:v>1</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1</c:v>
                </c:pt>
                <c:pt idx="1128">
                  <c:v>1</c:v>
                </c:pt>
                <c:pt idx="1129">
                  <c:v>1</c:v>
                </c:pt>
                <c:pt idx="1130">
                  <c:v>1</c:v>
                </c:pt>
                <c:pt idx="1131">
                  <c:v>1</c:v>
                </c:pt>
                <c:pt idx="1132">
                  <c:v>1</c:v>
                </c:pt>
                <c:pt idx="1133">
                  <c:v>1</c:v>
                </c:pt>
                <c:pt idx="1134">
                  <c:v>1</c:v>
                </c:pt>
                <c:pt idx="1135">
                  <c:v>1</c:v>
                </c:pt>
                <c:pt idx="1136">
                  <c:v>1</c:v>
                </c:pt>
                <c:pt idx="1137">
                  <c:v>1</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1</c:v>
                </c:pt>
                <c:pt idx="1184">
                  <c:v>1</c:v>
                </c:pt>
                <c:pt idx="1185">
                  <c:v>1</c:v>
                </c:pt>
                <c:pt idx="1186">
                  <c:v>1</c:v>
                </c:pt>
                <c:pt idx="1187">
                  <c:v>1</c:v>
                </c:pt>
                <c:pt idx="1188">
                  <c:v>1</c:v>
                </c:pt>
                <c:pt idx="1189">
                  <c:v>1</c:v>
                </c:pt>
                <c:pt idx="1190">
                  <c:v>1</c:v>
                </c:pt>
                <c:pt idx="1191">
                  <c:v>1</c:v>
                </c:pt>
                <c:pt idx="1192">
                  <c:v>1</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1</c:v>
                </c:pt>
                <c:pt idx="1233">
                  <c:v>1</c:v>
                </c:pt>
                <c:pt idx="1234">
                  <c:v>1</c:v>
                </c:pt>
                <c:pt idx="1235">
                  <c:v>1</c:v>
                </c:pt>
                <c:pt idx="1236">
                  <c:v>1</c:v>
                </c:pt>
                <c:pt idx="1237">
                  <c:v>1</c:v>
                </c:pt>
                <c:pt idx="1238">
                  <c:v>1</c:v>
                </c:pt>
                <c:pt idx="1239">
                  <c:v>1</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1</c:v>
                </c:pt>
                <c:pt idx="1265">
                  <c:v>1</c:v>
                </c:pt>
                <c:pt idx="1266">
                  <c:v>1</c:v>
                </c:pt>
                <c:pt idx="1267">
                  <c:v>1</c:v>
                </c:pt>
                <c:pt idx="1268">
                  <c:v>1</c:v>
                </c:pt>
                <c:pt idx="1269">
                  <c:v>1</c:v>
                </c:pt>
                <c:pt idx="1270">
                  <c:v>1</c:v>
                </c:pt>
                <c:pt idx="1271">
                  <c:v>1</c:v>
                </c:pt>
                <c:pt idx="1272">
                  <c:v>1</c:v>
                </c:pt>
                <c:pt idx="1273">
                  <c:v>1</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1</c:v>
                </c:pt>
                <c:pt idx="1381">
                  <c:v>1</c:v>
                </c:pt>
                <c:pt idx="1382">
                  <c:v>1</c:v>
                </c:pt>
                <c:pt idx="1383">
                  <c:v>1</c:v>
                </c:pt>
                <c:pt idx="1384">
                  <c:v>1</c:v>
                </c:pt>
                <c:pt idx="1385">
                  <c:v>1</c:v>
                </c:pt>
                <c:pt idx="1386">
                  <c:v>1</c:v>
                </c:pt>
                <c:pt idx="1387">
                  <c:v>1</c:v>
                </c:pt>
                <c:pt idx="1388">
                  <c:v>1</c:v>
                </c:pt>
                <c:pt idx="1389">
                  <c:v>1</c:v>
                </c:pt>
                <c:pt idx="1390">
                  <c:v>1</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1</c:v>
                </c:pt>
                <c:pt idx="1428">
                  <c:v>1</c:v>
                </c:pt>
                <c:pt idx="1429">
                  <c:v>1</c:v>
                </c:pt>
                <c:pt idx="1430">
                  <c:v>1</c:v>
                </c:pt>
                <c:pt idx="1431">
                  <c:v>1</c:v>
                </c:pt>
                <c:pt idx="1432">
                  <c:v>1</c:v>
                </c:pt>
                <c:pt idx="1433">
                  <c:v>1</c:v>
                </c:pt>
                <c:pt idx="1434">
                  <c:v>1</c:v>
                </c:pt>
                <c:pt idx="1435">
                  <c:v>1</c:v>
                </c:pt>
                <c:pt idx="1436">
                  <c:v>1</c:v>
                </c:pt>
                <c:pt idx="1437">
                  <c:v>1</c:v>
                </c:pt>
                <c:pt idx="1438">
                  <c:v>1</c:v>
                </c:pt>
                <c:pt idx="1439">
                  <c:v>1</c:v>
                </c:pt>
                <c:pt idx="1440">
                  <c:v>1</c:v>
                </c:pt>
                <c:pt idx="1441">
                  <c:v>1</c:v>
                </c:pt>
                <c:pt idx="1442">
                  <c:v>1</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c:v>
                </c:pt>
                <c:pt idx="1488">
                  <c:v>0</c:v>
                </c:pt>
                <c:pt idx="1489">
                  <c:v>0</c:v>
                </c:pt>
                <c:pt idx="1490">
                  <c:v>0</c:v>
                </c:pt>
                <c:pt idx="1491">
                  <c:v>0</c:v>
                </c:pt>
                <c:pt idx="1492">
                  <c:v>0</c:v>
                </c:pt>
                <c:pt idx="1493">
                  <c:v>0</c:v>
                </c:pt>
                <c:pt idx="1494">
                  <c:v>0</c:v>
                </c:pt>
                <c:pt idx="1495">
                  <c:v>0</c:v>
                </c:pt>
                <c:pt idx="1496">
                  <c:v>0</c:v>
                </c:pt>
                <c:pt idx="1497">
                  <c:v>0</c:v>
                </c:pt>
                <c:pt idx="1498">
                  <c:v>0</c:v>
                </c:pt>
                <c:pt idx="1499">
                  <c:v>0</c:v>
                </c:pt>
                <c:pt idx="1500">
                  <c:v>0</c:v>
                </c:pt>
                <c:pt idx="1501">
                  <c:v>1</c:v>
                </c:pt>
                <c:pt idx="1502">
                  <c:v>1</c:v>
                </c:pt>
                <c:pt idx="1503">
                  <c:v>1</c:v>
                </c:pt>
                <c:pt idx="1504">
                  <c:v>1</c:v>
                </c:pt>
                <c:pt idx="1505">
                  <c:v>1</c:v>
                </c:pt>
                <c:pt idx="1506">
                  <c:v>1</c:v>
                </c:pt>
                <c:pt idx="1507">
                  <c:v>0</c:v>
                </c:pt>
                <c:pt idx="1508">
                  <c:v>0</c:v>
                </c:pt>
                <c:pt idx="1509">
                  <c:v>0</c:v>
                </c:pt>
                <c:pt idx="1510">
                  <c:v>0</c:v>
                </c:pt>
                <c:pt idx="1511">
                  <c:v>0</c:v>
                </c:pt>
                <c:pt idx="1512">
                  <c:v>0</c:v>
                </c:pt>
                <c:pt idx="1513">
                  <c:v>0</c:v>
                </c:pt>
                <c:pt idx="1514">
                  <c:v>0</c:v>
                </c:pt>
                <c:pt idx="1515">
                  <c:v>0</c:v>
                </c:pt>
                <c:pt idx="1516">
                  <c:v>0</c:v>
                </c:pt>
                <c:pt idx="1517">
                  <c:v>0</c:v>
                </c:pt>
                <c:pt idx="1518">
                  <c:v>0</c:v>
                </c:pt>
                <c:pt idx="1519">
                  <c:v>1</c:v>
                </c:pt>
                <c:pt idx="1520">
                  <c:v>1</c:v>
                </c:pt>
                <c:pt idx="1521">
                  <c:v>1</c:v>
                </c:pt>
                <c:pt idx="1522">
                  <c:v>1</c:v>
                </c:pt>
                <c:pt idx="1523">
                  <c:v>1</c:v>
                </c:pt>
                <c:pt idx="1524">
                  <c:v>1</c:v>
                </c:pt>
                <c:pt idx="1525">
                  <c:v>1</c:v>
                </c:pt>
                <c:pt idx="1526">
                  <c:v>1</c:v>
                </c:pt>
                <c:pt idx="1527">
                  <c:v>1</c:v>
                </c:pt>
                <c:pt idx="1528">
                  <c:v>1</c:v>
                </c:pt>
                <c:pt idx="1529">
                  <c:v>1</c:v>
                </c:pt>
                <c:pt idx="1530">
                  <c:v>1</c:v>
                </c:pt>
                <c:pt idx="1531">
                  <c:v>1</c:v>
                </c:pt>
                <c:pt idx="1532">
                  <c:v>1</c:v>
                </c:pt>
                <c:pt idx="1533">
                  <c:v>1</c:v>
                </c:pt>
                <c:pt idx="1534">
                  <c:v>1</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0</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1</c:v>
                </c:pt>
                <c:pt idx="1628">
                  <c:v>1</c:v>
                </c:pt>
                <c:pt idx="1629">
                  <c:v>1</c:v>
                </c:pt>
                <c:pt idx="1630">
                  <c:v>1</c:v>
                </c:pt>
                <c:pt idx="1631">
                  <c:v>1</c:v>
                </c:pt>
                <c:pt idx="1632">
                  <c:v>1</c:v>
                </c:pt>
                <c:pt idx="1633">
                  <c:v>1</c:v>
                </c:pt>
                <c:pt idx="1634">
                  <c:v>1</c:v>
                </c:pt>
                <c:pt idx="1635">
                  <c:v>0</c:v>
                </c:pt>
                <c:pt idx="1636">
                  <c:v>0</c:v>
                </c:pt>
                <c:pt idx="1637">
                  <c:v>0</c:v>
                </c:pt>
                <c:pt idx="1638">
                  <c:v>0</c:v>
                </c:pt>
                <c:pt idx="1639">
                  <c:v>0</c:v>
                </c:pt>
                <c:pt idx="1640">
                  <c:v>0</c:v>
                </c:pt>
                <c:pt idx="1641">
                  <c:v>0</c:v>
                </c:pt>
                <c:pt idx="1642">
                  <c:v>0</c:v>
                </c:pt>
                <c:pt idx="1643">
                  <c:v>0</c:v>
                </c:pt>
                <c:pt idx="1644">
                  <c:v>0</c:v>
                </c:pt>
                <c:pt idx="1645">
                  <c:v>0</c:v>
                </c:pt>
                <c:pt idx="1646">
                  <c:v>0</c:v>
                </c:pt>
                <c:pt idx="1647">
                  <c:v>0</c:v>
                </c:pt>
                <c:pt idx="1648">
                  <c:v>0</c:v>
                </c:pt>
                <c:pt idx="1649">
                  <c:v>0</c:v>
                </c:pt>
                <c:pt idx="1650">
                  <c:v>0</c:v>
                </c:pt>
                <c:pt idx="1651">
                  <c:v>0</c:v>
                </c:pt>
                <c:pt idx="1652">
                  <c:v>0</c:v>
                </c:pt>
                <c:pt idx="1653">
                  <c:v>0</c:v>
                </c:pt>
                <c:pt idx="1654">
                  <c:v>0</c:v>
                </c:pt>
                <c:pt idx="1655">
                  <c:v>0</c:v>
                </c:pt>
                <c:pt idx="1656">
                  <c:v>0</c:v>
                </c:pt>
                <c:pt idx="1657">
                  <c:v>0</c:v>
                </c:pt>
                <c:pt idx="1658">
                  <c:v>0</c:v>
                </c:pt>
                <c:pt idx="1659">
                  <c:v>0</c:v>
                </c:pt>
                <c:pt idx="1660">
                  <c:v>0</c:v>
                </c:pt>
                <c:pt idx="1661">
                  <c:v>0</c:v>
                </c:pt>
                <c:pt idx="1662">
                  <c:v>0</c:v>
                </c:pt>
                <c:pt idx="1663">
                  <c:v>0</c:v>
                </c:pt>
                <c:pt idx="1664">
                  <c:v>0</c:v>
                </c:pt>
                <c:pt idx="1665">
                  <c:v>0</c:v>
                </c:pt>
                <c:pt idx="1666">
                  <c:v>0</c:v>
                </c:pt>
                <c:pt idx="1667">
                  <c:v>0</c:v>
                </c:pt>
                <c:pt idx="1668">
                  <c:v>0</c:v>
                </c:pt>
                <c:pt idx="1669">
                  <c:v>0</c:v>
                </c:pt>
                <c:pt idx="1670">
                  <c:v>0</c:v>
                </c:pt>
                <c:pt idx="1671">
                  <c:v>0</c:v>
                </c:pt>
                <c:pt idx="1672">
                  <c:v>0</c:v>
                </c:pt>
                <c:pt idx="1673">
                  <c:v>0</c:v>
                </c:pt>
                <c:pt idx="1674">
                  <c:v>0</c:v>
                </c:pt>
                <c:pt idx="1675">
                  <c:v>0</c:v>
                </c:pt>
                <c:pt idx="1676">
                  <c:v>0</c:v>
                </c:pt>
                <c:pt idx="1677">
                  <c:v>0</c:v>
                </c:pt>
                <c:pt idx="1678">
                  <c:v>0</c:v>
                </c:pt>
                <c:pt idx="1679">
                  <c:v>0</c:v>
                </c:pt>
                <c:pt idx="1680">
                  <c:v>0</c:v>
                </c:pt>
                <c:pt idx="1681">
                  <c:v>0</c:v>
                </c:pt>
                <c:pt idx="1682">
                  <c:v>0</c:v>
                </c:pt>
                <c:pt idx="1683">
                  <c:v>0</c:v>
                </c:pt>
                <c:pt idx="1684">
                  <c:v>0</c:v>
                </c:pt>
                <c:pt idx="1685">
                  <c:v>0</c:v>
                </c:pt>
                <c:pt idx="1686">
                  <c:v>0</c:v>
                </c:pt>
                <c:pt idx="1687">
                  <c:v>0</c:v>
                </c:pt>
                <c:pt idx="1688">
                  <c:v>0</c:v>
                </c:pt>
                <c:pt idx="1689">
                  <c:v>0</c:v>
                </c:pt>
                <c:pt idx="1690">
                  <c:v>0</c:v>
                </c:pt>
                <c:pt idx="1691">
                  <c:v>0</c:v>
                </c:pt>
                <c:pt idx="1692">
                  <c:v>0</c:v>
                </c:pt>
                <c:pt idx="1693">
                  <c:v>0</c:v>
                </c:pt>
                <c:pt idx="1694">
                  <c:v>0</c:v>
                </c:pt>
                <c:pt idx="1695">
                  <c:v>0</c:v>
                </c:pt>
                <c:pt idx="1696">
                  <c:v>0</c:v>
                </c:pt>
                <c:pt idx="1697">
                  <c:v>0</c:v>
                </c:pt>
                <c:pt idx="1698">
                  <c:v>0</c:v>
                </c:pt>
                <c:pt idx="1699">
                  <c:v>0</c:v>
                </c:pt>
                <c:pt idx="1700">
                  <c:v>0</c:v>
                </c:pt>
                <c:pt idx="1701">
                  <c:v>0</c:v>
                </c:pt>
                <c:pt idx="1702">
                  <c:v>0</c:v>
                </c:pt>
                <c:pt idx="1703">
                  <c:v>0</c:v>
                </c:pt>
                <c:pt idx="1704">
                  <c:v>0</c:v>
                </c:pt>
                <c:pt idx="1705">
                  <c:v>0</c:v>
                </c:pt>
                <c:pt idx="1706">
                  <c:v>0</c:v>
                </c:pt>
                <c:pt idx="1707">
                  <c:v>0</c:v>
                </c:pt>
                <c:pt idx="1708">
                  <c:v>0</c:v>
                </c:pt>
                <c:pt idx="1709">
                  <c:v>0</c:v>
                </c:pt>
                <c:pt idx="1710">
                  <c:v>0</c:v>
                </c:pt>
                <c:pt idx="1711">
                  <c:v>0</c:v>
                </c:pt>
                <c:pt idx="1712">
                  <c:v>0</c:v>
                </c:pt>
                <c:pt idx="1713">
                  <c:v>0</c:v>
                </c:pt>
                <c:pt idx="1714">
                  <c:v>0</c:v>
                </c:pt>
                <c:pt idx="1715">
                  <c:v>0</c:v>
                </c:pt>
                <c:pt idx="1716">
                  <c:v>0</c:v>
                </c:pt>
                <c:pt idx="1717">
                  <c:v>0</c:v>
                </c:pt>
                <c:pt idx="1718">
                  <c:v>0</c:v>
                </c:pt>
                <c:pt idx="1719">
                  <c:v>0</c:v>
                </c:pt>
                <c:pt idx="1720">
                  <c:v>0</c:v>
                </c:pt>
                <c:pt idx="1721">
                  <c:v>0</c:v>
                </c:pt>
                <c:pt idx="1722">
                  <c:v>0</c:v>
                </c:pt>
                <c:pt idx="1723">
                  <c:v>0</c:v>
                </c:pt>
                <c:pt idx="1724">
                  <c:v>0</c:v>
                </c:pt>
                <c:pt idx="1725">
                  <c:v>0</c:v>
                </c:pt>
                <c:pt idx="1726">
                  <c:v>0</c:v>
                </c:pt>
                <c:pt idx="1727">
                  <c:v>0</c:v>
                </c:pt>
                <c:pt idx="1728">
                  <c:v>0</c:v>
                </c:pt>
                <c:pt idx="1729">
                  <c:v>0</c:v>
                </c:pt>
                <c:pt idx="1730">
                  <c:v>0</c:v>
                </c:pt>
                <c:pt idx="1731">
                  <c:v>0</c:v>
                </c:pt>
                <c:pt idx="1732">
                  <c:v>0</c:v>
                </c:pt>
                <c:pt idx="1733">
                  <c:v>0</c:v>
                </c:pt>
                <c:pt idx="1734">
                  <c:v>0</c:v>
                </c:pt>
                <c:pt idx="1735">
                  <c:v>0</c:v>
                </c:pt>
                <c:pt idx="1736">
                  <c:v>0</c:v>
                </c:pt>
                <c:pt idx="1737">
                  <c:v>0</c:v>
                </c:pt>
                <c:pt idx="1738">
                  <c:v>0</c:v>
                </c:pt>
                <c:pt idx="1739">
                  <c:v>0</c:v>
                </c:pt>
                <c:pt idx="1740">
                  <c:v>0</c:v>
                </c:pt>
                <c:pt idx="1741">
                  <c:v>0</c:v>
                </c:pt>
                <c:pt idx="1742">
                  <c:v>0</c:v>
                </c:pt>
                <c:pt idx="1743">
                  <c:v>0</c:v>
                </c:pt>
                <c:pt idx="1744">
                  <c:v>0</c:v>
                </c:pt>
                <c:pt idx="1745">
                  <c:v>0</c:v>
                </c:pt>
                <c:pt idx="1746">
                  <c:v>0</c:v>
                </c:pt>
                <c:pt idx="1747">
                  <c:v>0</c:v>
                </c:pt>
                <c:pt idx="1748">
                  <c:v>0</c:v>
                </c:pt>
                <c:pt idx="1749">
                  <c:v>0</c:v>
                </c:pt>
                <c:pt idx="1750">
                  <c:v>0</c:v>
                </c:pt>
                <c:pt idx="1751">
                  <c:v>0</c:v>
                </c:pt>
                <c:pt idx="1752">
                  <c:v>0</c:v>
                </c:pt>
                <c:pt idx="1753">
                  <c:v>0</c:v>
                </c:pt>
                <c:pt idx="1754">
                  <c:v>1</c:v>
                </c:pt>
                <c:pt idx="1755">
                  <c:v>1</c:v>
                </c:pt>
                <c:pt idx="1756">
                  <c:v>1</c:v>
                </c:pt>
                <c:pt idx="1757">
                  <c:v>1</c:v>
                </c:pt>
                <c:pt idx="1758">
                  <c:v>1</c:v>
                </c:pt>
                <c:pt idx="1759">
                  <c:v>1</c:v>
                </c:pt>
                <c:pt idx="1760">
                  <c:v>1</c:v>
                </c:pt>
                <c:pt idx="1761">
                  <c:v>1</c:v>
                </c:pt>
                <c:pt idx="1762">
                  <c:v>1</c:v>
                </c:pt>
                <c:pt idx="1763">
                  <c:v>0</c:v>
                </c:pt>
                <c:pt idx="1764">
                  <c:v>0</c:v>
                </c:pt>
                <c:pt idx="1765">
                  <c:v>0</c:v>
                </c:pt>
                <c:pt idx="1766">
                  <c:v>0</c:v>
                </c:pt>
                <c:pt idx="1767">
                  <c:v>0</c:v>
                </c:pt>
                <c:pt idx="1768">
                  <c:v>0</c:v>
                </c:pt>
                <c:pt idx="1769">
                  <c:v>0</c:v>
                </c:pt>
                <c:pt idx="1770">
                  <c:v>0</c:v>
                </c:pt>
                <c:pt idx="1771">
                  <c:v>0</c:v>
                </c:pt>
                <c:pt idx="1772">
                  <c:v>0</c:v>
                </c:pt>
                <c:pt idx="1773">
                  <c:v>0</c:v>
                </c:pt>
                <c:pt idx="1774">
                  <c:v>0</c:v>
                </c:pt>
                <c:pt idx="1775">
                  <c:v>0</c:v>
                </c:pt>
                <c:pt idx="1776">
                  <c:v>0</c:v>
                </c:pt>
                <c:pt idx="1777">
                  <c:v>0</c:v>
                </c:pt>
                <c:pt idx="1778">
                  <c:v>0</c:v>
                </c:pt>
                <c:pt idx="1779">
                  <c:v>0</c:v>
                </c:pt>
                <c:pt idx="1780">
                  <c:v>0</c:v>
                </c:pt>
                <c:pt idx="1781">
                  <c:v>0</c:v>
                </c:pt>
                <c:pt idx="1782">
                  <c:v>0</c:v>
                </c:pt>
                <c:pt idx="1783">
                  <c:v>0</c:v>
                </c:pt>
                <c:pt idx="1784">
                  <c:v>0</c:v>
                </c:pt>
                <c:pt idx="1785">
                  <c:v>0</c:v>
                </c:pt>
                <c:pt idx="1786">
                  <c:v>0</c:v>
                </c:pt>
                <c:pt idx="1787">
                  <c:v>0</c:v>
                </c:pt>
                <c:pt idx="1788">
                  <c:v>0</c:v>
                </c:pt>
                <c:pt idx="1789">
                  <c:v>0</c:v>
                </c:pt>
                <c:pt idx="1790">
                  <c:v>0</c:v>
                </c:pt>
                <c:pt idx="1791">
                  <c:v>0</c:v>
                </c:pt>
                <c:pt idx="1792">
                  <c:v>0</c:v>
                </c:pt>
                <c:pt idx="1793">
                  <c:v>0</c:v>
                </c:pt>
                <c:pt idx="1794">
                  <c:v>0</c:v>
                </c:pt>
                <c:pt idx="1795">
                  <c:v>0</c:v>
                </c:pt>
                <c:pt idx="1796">
                  <c:v>0</c:v>
                </c:pt>
                <c:pt idx="1797">
                  <c:v>0</c:v>
                </c:pt>
                <c:pt idx="1798">
                  <c:v>0</c:v>
                </c:pt>
                <c:pt idx="1799">
                  <c:v>0</c:v>
                </c:pt>
                <c:pt idx="1800">
                  <c:v>0</c:v>
                </c:pt>
                <c:pt idx="1801">
                  <c:v>0</c:v>
                </c:pt>
                <c:pt idx="1802">
                  <c:v>0</c:v>
                </c:pt>
                <c:pt idx="1803">
                  <c:v>0</c:v>
                </c:pt>
                <c:pt idx="1804">
                  <c:v>0</c:v>
                </c:pt>
                <c:pt idx="1805">
                  <c:v>0</c:v>
                </c:pt>
                <c:pt idx="1806">
                  <c:v>0</c:v>
                </c:pt>
                <c:pt idx="1807">
                  <c:v>0</c:v>
                </c:pt>
                <c:pt idx="1808">
                  <c:v>0</c:v>
                </c:pt>
                <c:pt idx="1809">
                  <c:v>0</c:v>
                </c:pt>
                <c:pt idx="1810">
                  <c:v>0</c:v>
                </c:pt>
                <c:pt idx="1811">
                  <c:v>0</c:v>
                </c:pt>
                <c:pt idx="1812">
                  <c:v>0</c:v>
                </c:pt>
                <c:pt idx="1813">
                  <c:v>0</c:v>
                </c:pt>
                <c:pt idx="1814">
                  <c:v>0</c:v>
                </c:pt>
                <c:pt idx="1815">
                  <c:v>0</c:v>
                </c:pt>
                <c:pt idx="1816">
                  <c:v>0</c:v>
                </c:pt>
                <c:pt idx="1817">
                  <c:v>0</c:v>
                </c:pt>
                <c:pt idx="1818">
                  <c:v>0</c:v>
                </c:pt>
                <c:pt idx="1819">
                  <c:v>0</c:v>
                </c:pt>
                <c:pt idx="1820">
                  <c:v>0</c:v>
                </c:pt>
                <c:pt idx="1821">
                  <c:v>0</c:v>
                </c:pt>
                <c:pt idx="1822">
                  <c:v>0</c:v>
                </c:pt>
                <c:pt idx="1823">
                  <c:v>0</c:v>
                </c:pt>
                <c:pt idx="1824">
                  <c:v>0</c:v>
                </c:pt>
                <c:pt idx="1825">
                  <c:v>0</c:v>
                </c:pt>
                <c:pt idx="1826">
                  <c:v>0</c:v>
                </c:pt>
                <c:pt idx="1827">
                  <c:v>0</c:v>
                </c:pt>
                <c:pt idx="1828">
                  <c:v>0</c:v>
                </c:pt>
                <c:pt idx="1829">
                  <c:v>0</c:v>
                </c:pt>
                <c:pt idx="1830">
                  <c:v>0</c:v>
                </c:pt>
                <c:pt idx="1831">
                  <c:v>0</c:v>
                </c:pt>
                <c:pt idx="1832">
                  <c:v>0</c:v>
                </c:pt>
                <c:pt idx="1833">
                  <c:v>0</c:v>
                </c:pt>
                <c:pt idx="1834">
                  <c:v>0</c:v>
                </c:pt>
                <c:pt idx="1835">
                  <c:v>1</c:v>
                </c:pt>
                <c:pt idx="1836">
                  <c:v>1</c:v>
                </c:pt>
                <c:pt idx="1837">
                  <c:v>1</c:v>
                </c:pt>
                <c:pt idx="1838">
                  <c:v>1</c:v>
                </c:pt>
                <c:pt idx="1839">
                  <c:v>1</c:v>
                </c:pt>
                <c:pt idx="1840">
                  <c:v>1</c:v>
                </c:pt>
                <c:pt idx="1841">
                  <c:v>1</c:v>
                </c:pt>
                <c:pt idx="1842">
                  <c:v>1</c:v>
                </c:pt>
                <c:pt idx="1843">
                  <c:v>1</c:v>
                </c:pt>
                <c:pt idx="1844">
                  <c:v>1</c:v>
                </c:pt>
                <c:pt idx="1845">
                  <c:v>1</c:v>
                </c:pt>
                <c:pt idx="1846">
                  <c:v>1</c:v>
                </c:pt>
                <c:pt idx="1847">
                  <c:v>1</c:v>
                </c:pt>
                <c:pt idx="1848">
                  <c:v>1</c:v>
                </c:pt>
                <c:pt idx="1849">
                  <c:v>1</c:v>
                </c:pt>
                <c:pt idx="1850">
                  <c:v>1</c:v>
                </c:pt>
                <c:pt idx="1851">
                  <c:v>1</c:v>
                </c:pt>
                <c:pt idx="1852">
                  <c:v>1</c:v>
                </c:pt>
                <c:pt idx="1853">
                  <c:v>1</c:v>
                </c:pt>
                <c:pt idx="1854">
                  <c:v>0</c:v>
                </c:pt>
                <c:pt idx="1855">
                  <c:v>0</c:v>
                </c:pt>
                <c:pt idx="1856">
                  <c:v>0</c:v>
                </c:pt>
                <c:pt idx="1857">
                  <c:v>0</c:v>
                </c:pt>
                <c:pt idx="1858">
                  <c:v>0</c:v>
                </c:pt>
                <c:pt idx="1859">
                  <c:v>0</c:v>
                </c:pt>
                <c:pt idx="1860">
                  <c:v>0</c:v>
                </c:pt>
                <c:pt idx="1861">
                  <c:v>0</c:v>
                </c:pt>
                <c:pt idx="1862">
                  <c:v>0</c:v>
                </c:pt>
                <c:pt idx="1863">
                  <c:v>0</c:v>
                </c:pt>
                <c:pt idx="1864">
                  <c:v>0</c:v>
                </c:pt>
                <c:pt idx="1865">
                  <c:v>0</c:v>
                </c:pt>
                <c:pt idx="1866">
                  <c:v>0</c:v>
                </c:pt>
                <c:pt idx="1867">
                  <c:v>0</c:v>
                </c:pt>
                <c:pt idx="1868">
                  <c:v>0</c:v>
                </c:pt>
                <c:pt idx="1869">
                  <c:v>0</c:v>
                </c:pt>
                <c:pt idx="1870">
                  <c:v>0</c:v>
                </c:pt>
                <c:pt idx="1871">
                  <c:v>0</c:v>
                </c:pt>
                <c:pt idx="1872">
                  <c:v>0</c:v>
                </c:pt>
                <c:pt idx="1873">
                  <c:v>0</c:v>
                </c:pt>
                <c:pt idx="1874">
                  <c:v>0</c:v>
                </c:pt>
                <c:pt idx="1875">
                  <c:v>0</c:v>
                </c:pt>
                <c:pt idx="1876">
                  <c:v>0</c:v>
                </c:pt>
                <c:pt idx="1877">
                  <c:v>0</c:v>
                </c:pt>
                <c:pt idx="1878">
                  <c:v>0</c:v>
                </c:pt>
                <c:pt idx="1879">
                  <c:v>0</c:v>
                </c:pt>
                <c:pt idx="1880">
                  <c:v>0</c:v>
                </c:pt>
                <c:pt idx="1881">
                  <c:v>0</c:v>
                </c:pt>
                <c:pt idx="1882">
                  <c:v>0</c:v>
                </c:pt>
                <c:pt idx="1883">
                  <c:v>0</c:v>
                </c:pt>
                <c:pt idx="1884">
                  <c:v>0</c:v>
                </c:pt>
              </c:numCache>
            </c:numRef>
          </c:val>
        </c:ser>
        <c:ser>
          <c:idx val="1"/>
          <c:order val="1"/>
          <c:spPr>
            <a:solidFill>
              <a:srgbClr val="000000"/>
            </a:solidFill>
            <a:ln w="12700">
              <a:solidFill>
                <a:srgbClr val="000000"/>
              </a:solidFill>
              <a:prstDash val="solid"/>
            </a:ln>
          </c:spPr>
          <c:invertIfNegative val="0"/>
          <c:cat>
            <c:numRef>
              <c:f>Sheet1!$A$3:$A$1887</c:f>
              <c:numCache>
                <c:formatCode>General</c:formatCode>
                <c:ptCount val="1885"/>
                <c:pt idx="0">
                  <c:v>1855</c:v>
                </c:pt>
                <c:pt idx="1">
                  <c:v>1855</c:v>
                </c:pt>
                <c:pt idx="2">
                  <c:v>1855</c:v>
                </c:pt>
                <c:pt idx="3">
                  <c:v>1855</c:v>
                </c:pt>
                <c:pt idx="4">
                  <c:v>1855</c:v>
                </c:pt>
                <c:pt idx="5">
                  <c:v>1855</c:v>
                </c:pt>
                <c:pt idx="6">
                  <c:v>1855</c:v>
                </c:pt>
                <c:pt idx="7">
                  <c:v>1855</c:v>
                </c:pt>
                <c:pt idx="8">
                  <c:v>1855</c:v>
                </c:pt>
                <c:pt idx="9">
                  <c:v>1855</c:v>
                </c:pt>
                <c:pt idx="10">
                  <c:v>1855</c:v>
                </c:pt>
                <c:pt idx="11">
                  <c:v>1855</c:v>
                </c:pt>
                <c:pt idx="12">
                  <c:v>1856</c:v>
                </c:pt>
                <c:pt idx="13">
                  <c:v>1856</c:v>
                </c:pt>
                <c:pt idx="14">
                  <c:v>1856</c:v>
                </c:pt>
                <c:pt idx="15">
                  <c:v>1856</c:v>
                </c:pt>
                <c:pt idx="16">
                  <c:v>1856</c:v>
                </c:pt>
                <c:pt idx="17">
                  <c:v>1856</c:v>
                </c:pt>
                <c:pt idx="18">
                  <c:v>1856</c:v>
                </c:pt>
                <c:pt idx="19">
                  <c:v>1856</c:v>
                </c:pt>
                <c:pt idx="20">
                  <c:v>1856</c:v>
                </c:pt>
                <c:pt idx="21">
                  <c:v>1856</c:v>
                </c:pt>
                <c:pt idx="22">
                  <c:v>1856</c:v>
                </c:pt>
                <c:pt idx="23">
                  <c:v>1856</c:v>
                </c:pt>
                <c:pt idx="24">
                  <c:v>1857</c:v>
                </c:pt>
                <c:pt idx="25">
                  <c:v>1857</c:v>
                </c:pt>
                <c:pt idx="26">
                  <c:v>1857</c:v>
                </c:pt>
                <c:pt idx="27">
                  <c:v>1857</c:v>
                </c:pt>
                <c:pt idx="28">
                  <c:v>1857</c:v>
                </c:pt>
                <c:pt idx="29">
                  <c:v>1857</c:v>
                </c:pt>
                <c:pt idx="30">
                  <c:v>1857</c:v>
                </c:pt>
                <c:pt idx="31">
                  <c:v>1857</c:v>
                </c:pt>
                <c:pt idx="32">
                  <c:v>1857</c:v>
                </c:pt>
                <c:pt idx="33">
                  <c:v>1857</c:v>
                </c:pt>
                <c:pt idx="34">
                  <c:v>1857</c:v>
                </c:pt>
                <c:pt idx="35">
                  <c:v>1857</c:v>
                </c:pt>
                <c:pt idx="36">
                  <c:v>1858</c:v>
                </c:pt>
                <c:pt idx="37">
                  <c:v>1858</c:v>
                </c:pt>
                <c:pt idx="38">
                  <c:v>1858</c:v>
                </c:pt>
                <c:pt idx="39">
                  <c:v>1858</c:v>
                </c:pt>
                <c:pt idx="40">
                  <c:v>1858</c:v>
                </c:pt>
                <c:pt idx="41">
                  <c:v>1858</c:v>
                </c:pt>
                <c:pt idx="42">
                  <c:v>1858</c:v>
                </c:pt>
                <c:pt idx="43">
                  <c:v>1858</c:v>
                </c:pt>
                <c:pt idx="44">
                  <c:v>1858</c:v>
                </c:pt>
                <c:pt idx="45">
                  <c:v>1858</c:v>
                </c:pt>
                <c:pt idx="46">
                  <c:v>1858</c:v>
                </c:pt>
                <c:pt idx="47">
                  <c:v>1858</c:v>
                </c:pt>
                <c:pt idx="48">
                  <c:v>1859</c:v>
                </c:pt>
                <c:pt idx="49">
                  <c:v>1859</c:v>
                </c:pt>
                <c:pt idx="50">
                  <c:v>1859</c:v>
                </c:pt>
                <c:pt idx="51">
                  <c:v>1859</c:v>
                </c:pt>
                <c:pt idx="52">
                  <c:v>1859</c:v>
                </c:pt>
                <c:pt idx="53">
                  <c:v>1859</c:v>
                </c:pt>
                <c:pt idx="54">
                  <c:v>1859</c:v>
                </c:pt>
                <c:pt idx="55">
                  <c:v>1859</c:v>
                </c:pt>
                <c:pt idx="56">
                  <c:v>1859</c:v>
                </c:pt>
                <c:pt idx="57">
                  <c:v>1859</c:v>
                </c:pt>
                <c:pt idx="58">
                  <c:v>1859</c:v>
                </c:pt>
                <c:pt idx="59">
                  <c:v>1859</c:v>
                </c:pt>
                <c:pt idx="60">
                  <c:v>1860</c:v>
                </c:pt>
                <c:pt idx="61">
                  <c:v>1860</c:v>
                </c:pt>
                <c:pt idx="62">
                  <c:v>1860</c:v>
                </c:pt>
                <c:pt idx="63">
                  <c:v>1860</c:v>
                </c:pt>
                <c:pt idx="64">
                  <c:v>1860</c:v>
                </c:pt>
                <c:pt idx="65">
                  <c:v>1860</c:v>
                </c:pt>
                <c:pt idx="66">
                  <c:v>1860</c:v>
                </c:pt>
                <c:pt idx="67">
                  <c:v>1860</c:v>
                </c:pt>
                <c:pt idx="68">
                  <c:v>1860</c:v>
                </c:pt>
                <c:pt idx="69">
                  <c:v>1860</c:v>
                </c:pt>
                <c:pt idx="70">
                  <c:v>1860</c:v>
                </c:pt>
                <c:pt idx="71">
                  <c:v>1860</c:v>
                </c:pt>
                <c:pt idx="72">
                  <c:v>1861</c:v>
                </c:pt>
                <c:pt idx="73">
                  <c:v>1861</c:v>
                </c:pt>
                <c:pt idx="74">
                  <c:v>1861</c:v>
                </c:pt>
                <c:pt idx="75">
                  <c:v>1861</c:v>
                </c:pt>
                <c:pt idx="76">
                  <c:v>1861</c:v>
                </c:pt>
                <c:pt idx="77">
                  <c:v>1861</c:v>
                </c:pt>
                <c:pt idx="78">
                  <c:v>1861</c:v>
                </c:pt>
                <c:pt idx="79">
                  <c:v>1861</c:v>
                </c:pt>
                <c:pt idx="80">
                  <c:v>1861</c:v>
                </c:pt>
                <c:pt idx="81">
                  <c:v>1861</c:v>
                </c:pt>
                <c:pt idx="82">
                  <c:v>1861</c:v>
                </c:pt>
                <c:pt idx="83">
                  <c:v>1861</c:v>
                </c:pt>
                <c:pt idx="84">
                  <c:v>1862</c:v>
                </c:pt>
                <c:pt idx="85">
                  <c:v>1862</c:v>
                </c:pt>
                <c:pt idx="86">
                  <c:v>1862</c:v>
                </c:pt>
                <c:pt idx="87">
                  <c:v>1862</c:v>
                </c:pt>
                <c:pt idx="88">
                  <c:v>1862</c:v>
                </c:pt>
                <c:pt idx="89">
                  <c:v>1862</c:v>
                </c:pt>
                <c:pt idx="90">
                  <c:v>1862</c:v>
                </c:pt>
                <c:pt idx="91">
                  <c:v>1862</c:v>
                </c:pt>
                <c:pt idx="92">
                  <c:v>1862</c:v>
                </c:pt>
                <c:pt idx="93">
                  <c:v>1862</c:v>
                </c:pt>
                <c:pt idx="94">
                  <c:v>1862</c:v>
                </c:pt>
                <c:pt idx="95">
                  <c:v>1862</c:v>
                </c:pt>
                <c:pt idx="96">
                  <c:v>1863</c:v>
                </c:pt>
                <c:pt idx="97">
                  <c:v>1863</c:v>
                </c:pt>
                <c:pt idx="98">
                  <c:v>1863</c:v>
                </c:pt>
                <c:pt idx="99">
                  <c:v>1863</c:v>
                </c:pt>
                <c:pt idx="100">
                  <c:v>1863</c:v>
                </c:pt>
                <c:pt idx="101">
                  <c:v>1863</c:v>
                </c:pt>
                <c:pt idx="102">
                  <c:v>1863</c:v>
                </c:pt>
                <c:pt idx="103">
                  <c:v>1863</c:v>
                </c:pt>
                <c:pt idx="104">
                  <c:v>1863</c:v>
                </c:pt>
                <c:pt idx="105">
                  <c:v>1863</c:v>
                </c:pt>
                <c:pt idx="106">
                  <c:v>1863</c:v>
                </c:pt>
                <c:pt idx="107">
                  <c:v>1863</c:v>
                </c:pt>
                <c:pt idx="108">
                  <c:v>1864</c:v>
                </c:pt>
                <c:pt idx="109">
                  <c:v>1864</c:v>
                </c:pt>
                <c:pt idx="110">
                  <c:v>1864</c:v>
                </c:pt>
                <c:pt idx="111">
                  <c:v>1864</c:v>
                </c:pt>
                <c:pt idx="112">
                  <c:v>1864</c:v>
                </c:pt>
                <c:pt idx="113">
                  <c:v>1864</c:v>
                </c:pt>
                <c:pt idx="114">
                  <c:v>1864</c:v>
                </c:pt>
                <c:pt idx="115">
                  <c:v>1864</c:v>
                </c:pt>
                <c:pt idx="116">
                  <c:v>1864</c:v>
                </c:pt>
                <c:pt idx="117">
                  <c:v>1864</c:v>
                </c:pt>
                <c:pt idx="118">
                  <c:v>1864</c:v>
                </c:pt>
                <c:pt idx="119">
                  <c:v>1864</c:v>
                </c:pt>
                <c:pt idx="120">
                  <c:v>1865</c:v>
                </c:pt>
                <c:pt idx="121">
                  <c:v>1865</c:v>
                </c:pt>
                <c:pt idx="122">
                  <c:v>1865</c:v>
                </c:pt>
                <c:pt idx="123">
                  <c:v>1865</c:v>
                </c:pt>
                <c:pt idx="124">
                  <c:v>1865</c:v>
                </c:pt>
                <c:pt idx="125">
                  <c:v>1865</c:v>
                </c:pt>
                <c:pt idx="126">
                  <c:v>1865</c:v>
                </c:pt>
                <c:pt idx="127">
                  <c:v>1865</c:v>
                </c:pt>
                <c:pt idx="128">
                  <c:v>1865</c:v>
                </c:pt>
                <c:pt idx="129">
                  <c:v>1865</c:v>
                </c:pt>
                <c:pt idx="130">
                  <c:v>1865</c:v>
                </c:pt>
                <c:pt idx="131">
                  <c:v>1865</c:v>
                </c:pt>
                <c:pt idx="132">
                  <c:v>1866</c:v>
                </c:pt>
                <c:pt idx="133">
                  <c:v>1866</c:v>
                </c:pt>
                <c:pt idx="134">
                  <c:v>1866</c:v>
                </c:pt>
                <c:pt idx="135">
                  <c:v>1866</c:v>
                </c:pt>
                <c:pt idx="136">
                  <c:v>1866</c:v>
                </c:pt>
                <c:pt idx="137">
                  <c:v>1866</c:v>
                </c:pt>
                <c:pt idx="138">
                  <c:v>1866</c:v>
                </c:pt>
                <c:pt idx="139">
                  <c:v>1866</c:v>
                </c:pt>
                <c:pt idx="140">
                  <c:v>1866</c:v>
                </c:pt>
                <c:pt idx="141">
                  <c:v>1866</c:v>
                </c:pt>
                <c:pt idx="142">
                  <c:v>1866</c:v>
                </c:pt>
                <c:pt idx="143">
                  <c:v>1866</c:v>
                </c:pt>
                <c:pt idx="144">
                  <c:v>1867</c:v>
                </c:pt>
                <c:pt idx="145">
                  <c:v>1867</c:v>
                </c:pt>
                <c:pt idx="146">
                  <c:v>1867</c:v>
                </c:pt>
                <c:pt idx="147">
                  <c:v>1867</c:v>
                </c:pt>
                <c:pt idx="148">
                  <c:v>1867</c:v>
                </c:pt>
                <c:pt idx="149">
                  <c:v>1867</c:v>
                </c:pt>
                <c:pt idx="150">
                  <c:v>1867</c:v>
                </c:pt>
                <c:pt idx="151">
                  <c:v>1867</c:v>
                </c:pt>
                <c:pt idx="152">
                  <c:v>1867</c:v>
                </c:pt>
                <c:pt idx="153">
                  <c:v>1867</c:v>
                </c:pt>
                <c:pt idx="154">
                  <c:v>1867</c:v>
                </c:pt>
                <c:pt idx="155">
                  <c:v>1867</c:v>
                </c:pt>
                <c:pt idx="156">
                  <c:v>1868</c:v>
                </c:pt>
                <c:pt idx="157">
                  <c:v>1868</c:v>
                </c:pt>
                <c:pt idx="158">
                  <c:v>1868</c:v>
                </c:pt>
                <c:pt idx="159">
                  <c:v>1868</c:v>
                </c:pt>
                <c:pt idx="160">
                  <c:v>1868</c:v>
                </c:pt>
                <c:pt idx="161">
                  <c:v>1868</c:v>
                </c:pt>
                <c:pt idx="162">
                  <c:v>1868</c:v>
                </c:pt>
                <c:pt idx="163">
                  <c:v>1868</c:v>
                </c:pt>
                <c:pt idx="164">
                  <c:v>1868</c:v>
                </c:pt>
                <c:pt idx="165">
                  <c:v>1868</c:v>
                </c:pt>
                <c:pt idx="166">
                  <c:v>1868</c:v>
                </c:pt>
                <c:pt idx="167">
                  <c:v>1868</c:v>
                </c:pt>
                <c:pt idx="168">
                  <c:v>1869</c:v>
                </c:pt>
                <c:pt idx="169">
                  <c:v>1869</c:v>
                </c:pt>
                <c:pt idx="170">
                  <c:v>1869</c:v>
                </c:pt>
                <c:pt idx="171">
                  <c:v>1869</c:v>
                </c:pt>
                <c:pt idx="172">
                  <c:v>1869</c:v>
                </c:pt>
                <c:pt idx="173">
                  <c:v>1869</c:v>
                </c:pt>
                <c:pt idx="174">
                  <c:v>1869</c:v>
                </c:pt>
                <c:pt idx="175">
                  <c:v>1869</c:v>
                </c:pt>
                <c:pt idx="176">
                  <c:v>1869</c:v>
                </c:pt>
                <c:pt idx="177">
                  <c:v>1869</c:v>
                </c:pt>
                <c:pt idx="178">
                  <c:v>1869</c:v>
                </c:pt>
                <c:pt idx="179">
                  <c:v>1869</c:v>
                </c:pt>
                <c:pt idx="180">
                  <c:v>1870</c:v>
                </c:pt>
                <c:pt idx="181">
                  <c:v>1870</c:v>
                </c:pt>
                <c:pt idx="182">
                  <c:v>1870</c:v>
                </c:pt>
                <c:pt idx="183">
                  <c:v>1870</c:v>
                </c:pt>
                <c:pt idx="184">
                  <c:v>1870</c:v>
                </c:pt>
                <c:pt idx="185">
                  <c:v>1870</c:v>
                </c:pt>
                <c:pt idx="186">
                  <c:v>1870</c:v>
                </c:pt>
                <c:pt idx="187">
                  <c:v>1870</c:v>
                </c:pt>
                <c:pt idx="188">
                  <c:v>1870</c:v>
                </c:pt>
                <c:pt idx="189">
                  <c:v>1870</c:v>
                </c:pt>
                <c:pt idx="190">
                  <c:v>1870</c:v>
                </c:pt>
                <c:pt idx="191">
                  <c:v>1870</c:v>
                </c:pt>
                <c:pt idx="192">
                  <c:v>1871</c:v>
                </c:pt>
                <c:pt idx="193">
                  <c:v>1871</c:v>
                </c:pt>
                <c:pt idx="194">
                  <c:v>1871</c:v>
                </c:pt>
                <c:pt idx="195">
                  <c:v>1871</c:v>
                </c:pt>
                <c:pt idx="196">
                  <c:v>1871</c:v>
                </c:pt>
                <c:pt idx="197">
                  <c:v>1871</c:v>
                </c:pt>
                <c:pt idx="198">
                  <c:v>1871</c:v>
                </c:pt>
                <c:pt idx="199">
                  <c:v>1871</c:v>
                </c:pt>
                <c:pt idx="200">
                  <c:v>1871</c:v>
                </c:pt>
                <c:pt idx="201">
                  <c:v>1871</c:v>
                </c:pt>
                <c:pt idx="202">
                  <c:v>1871</c:v>
                </c:pt>
                <c:pt idx="203">
                  <c:v>1871</c:v>
                </c:pt>
                <c:pt idx="204">
                  <c:v>1872</c:v>
                </c:pt>
                <c:pt idx="205">
                  <c:v>1872</c:v>
                </c:pt>
                <c:pt idx="206">
                  <c:v>1872</c:v>
                </c:pt>
                <c:pt idx="207">
                  <c:v>1872</c:v>
                </c:pt>
                <c:pt idx="208">
                  <c:v>1872</c:v>
                </c:pt>
                <c:pt idx="209">
                  <c:v>1872</c:v>
                </c:pt>
                <c:pt idx="210">
                  <c:v>1872</c:v>
                </c:pt>
                <c:pt idx="211">
                  <c:v>1872</c:v>
                </c:pt>
                <c:pt idx="212">
                  <c:v>1872</c:v>
                </c:pt>
                <c:pt idx="213">
                  <c:v>1872</c:v>
                </c:pt>
                <c:pt idx="214">
                  <c:v>1872</c:v>
                </c:pt>
                <c:pt idx="215">
                  <c:v>1872</c:v>
                </c:pt>
                <c:pt idx="216">
                  <c:v>1873</c:v>
                </c:pt>
                <c:pt idx="217">
                  <c:v>1873</c:v>
                </c:pt>
                <c:pt idx="218">
                  <c:v>1873</c:v>
                </c:pt>
                <c:pt idx="219">
                  <c:v>1873</c:v>
                </c:pt>
                <c:pt idx="220">
                  <c:v>1873</c:v>
                </c:pt>
                <c:pt idx="221">
                  <c:v>1873</c:v>
                </c:pt>
                <c:pt idx="222">
                  <c:v>1873</c:v>
                </c:pt>
                <c:pt idx="223">
                  <c:v>1873</c:v>
                </c:pt>
                <c:pt idx="224">
                  <c:v>1873</c:v>
                </c:pt>
                <c:pt idx="225">
                  <c:v>1873</c:v>
                </c:pt>
                <c:pt idx="226">
                  <c:v>1873</c:v>
                </c:pt>
                <c:pt idx="227">
                  <c:v>1873</c:v>
                </c:pt>
                <c:pt idx="228">
                  <c:v>1874</c:v>
                </c:pt>
                <c:pt idx="229">
                  <c:v>1874</c:v>
                </c:pt>
                <c:pt idx="230">
                  <c:v>1874</c:v>
                </c:pt>
                <c:pt idx="231">
                  <c:v>1874</c:v>
                </c:pt>
                <c:pt idx="232">
                  <c:v>1874</c:v>
                </c:pt>
                <c:pt idx="233">
                  <c:v>1874</c:v>
                </c:pt>
                <c:pt idx="234">
                  <c:v>1874</c:v>
                </c:pt>
                <c:pt idx="235">
                  <c:v>1874</c:v>
                </c:pt>
                <c:pt idx="236">
                  <c:v>1874</c:v>
                </c:pt>
                <c:pt idx="237">
                  <c:v>1874</c:v>
                </c:pt>
                <c:pt idx="238">
                  <c:v>1874</c:v>
                </c:pt>
                <c:pt idx="239">
                  <c:v>1874</c:v>
                </c:pt>
                <c:pt idx="240">
                  <c:v>1875</c:v>
                </c:pt>
                <c:pt idx="241">
                  <c:v>1875</c:v>
                </c:pt>
                <c:pt idx="242">
                  <c:v>1875</c:v>
                </c:pt>
                <c:pt idx="243">
                  <c:v>1875</c:v>
                </c:pt>
                <c:pt idx="244">
                  <c:v>1875</c:v>
                </c:pt>
                <c:pt idx="245">
                  <c:v>1875</c:v>
                </c:pt>
                <c:pt idx="246">
                  <c:v>1875</c:v>
                </c:pt>
                <c:pt idx="247">
                  <c:v>1875</c:v>
                </c:pt>
                <c:pt idx="248">
                  <c:v>1875</c:v>
                </c:pt>
                <c:pt idx="249">
                  <c:v>1875</c:v>
                </c:pt>
                <c:pt idx="250">
                  <c:v>1875</c:v>
                </c:pt>
                <c:pt idx="251">
                  <c:v>1875</c:v>
                </c:pt>
                <c:pt idx="252">
                  <c:v>1876</c:v>
                </c:pt>
                <c:pt idx="253">
                  <c:v>1876</c:v>
                </c:pt>
                <c:pt idx="254">
                  <c:v>1876</c:v>
                </c:pt>
                <c:pt idx="255">
                  <c:v>1876</c:v>
                </c:pt>
                <c:pt idx="256">
                  <c:v>1876</c:v>
                </c:pt>
                <c:pt idx="257">
                  <c:v>1876</c:v>
                </c:pt>
                <c:pt idx="258">
                  <c:v>1876</c:v>
                </c:pt>
                <c:pt idx="259">
                  <c:v>1876</c:v>
                </c:pt>
                <c:pt idx="260">
                  <c:v>1876</c:v>
                </c:pt>
                <c:pt idx="261">
                  <c:v>1876</c:v>
                </c:pt>
                <c:pt idx="262">
                  <c:v>1876</c:v>
                </c:pt>
                <c:pt idx="263">
                  <c:v>1876</c:v>
                </c:pt>
                <c:pt idx="264">
                  <c:v>1877</c:v>
                </c:pt>
                <c:pt idx="265">
                  <c:v>1877</c:v>
                </c:pt>
                <c:pt idx="266">
                  <c:v>1877</c:v>
                </c:pt>
                <c:pt idx="267">
                  <c:v>1877</c:v>
                </c:pt>
                <c:pt idx="268">
                  <c:v>1877</c:v>
                </c:pt>
                <c:pt idx="269">
                  <c:v>1877</c:v>
                </c:pt>
                <c:pt idx="270">
                  <c:v>1877</c:v>
                </c:pt>
                <c:pt idx="271">
                  <c:v>1877</c:v>
                </c:pt>
                <c:pt idx="272">
                  <c:v>1877</c:v>
                </c:pt>
                <c:pt idx="273">
                  <c:v>1877</c:v>
                </c:pt>
                <c:pt idx="274">
                  <c:v>1877</c:v>
                </c:pt>
                <c:pt idx="275">
                  <c:v>1877</c:v>
                </c:pt>
                <c:pt idx="276">
                  <c:v>1878</c:v>
                </c:pt>
                <c:pt idx="277">
                  <c:v>1878</c:v>
                </c:pt>
                <c:pt idx="278">
                  <c:v>1878</c:v>
                </c:pt>
                <c:pt idx="279">
                  <c:v>1878</c:v>
                </c:pt>
                <c:pt idx="280">
                  <c:v>1878</c:v>
                </c:pt>
                <c:pt idx="281">
                  <c:v>1878</c:v>
                </c:pt>
                <c:pt idx="282">
                  <c:v>1878</c:v>
                </c:pt>
                <c:pt idx="283">
                  <c:v>1878</c:v>
                </c:pt>
                <c:pt idx="284">
                  <c:v>1878</c:v>
                </c:pt>
                <c:pt idx="285">
                  <c:v>1878</c:v>
                </c:pt>
                <c:pt idx="286">
                  <c:v>1878</c:v>
                </c:pt>
                <c:pt idx="287">
                  <c:v>1878</c:v>
                </c:pt>
                <c:pt idx="288">
                  <c:v>1879</c:v>
                </c:pt>
                <c:pt idx="289">
                  <c:v>1879</c:v>
                </c:pt>
                <c:pt idx="290">
                  <c:v>1879</c:v>
                </c:pt>
                <c:pt idx="291">
                  <c:v>1879</c:v>
                </c:pt>
                <c:pt idx="292">
                  <c:v>1879</c:v>
                </c:pt>
                <c:pt idx="293">
                  <c:v>1879</c:v>
                </c:pt>
                <c:pt idx="294">
                  <c:v>1879</c:v>
                </c:pt>
                <c:pt idx="295">
                  <c:v>1879</c:v>
                </c:pt>
                <c:pt idx="296">
                  <c:v>1879</c:v>
                </c:pt>
                <c:pt idx="297">
                  <c:v>1879</c:v>
                </c:pt>
                <c:pt idx="298">
                  <c:v>1879</c:v>
                </c:pt>
                <c:pt idx="299">
                  <c:v>1879</c:v>
                </c:pt>
                <c:pt idx="300">
                  <c:v>1880</c:v>
                </c:pt>
                <c:pt idx="301">
                  <c:v>1880</c:v>
                </c:pt>
                <c:pt idx="302">
                  <c:v>1880</c:v>
                </c:pt>
                <c:pt idx="303">
                  <c:v>1880</c:v>
                </c:pt>
                <c:pt idx="304">
                  <c:v>1880</c:v>
                </c:pt>
                <c:pt idx="305">
                  <c:v>1880</c:v>
                </c:pt>
                <c:pt idx="306">
                  <c:v>1880</c:v>
                </c:pt>
                <c:pt idx="307">
                  <c:v>1880</c:v>
                </c:pt>
                <c:pt idx="308">
                  <c:v>1880</c:v>
                </c:pt>
                <c:pt idx="309">
                  <c:v>1880</c:v>
                </c:pt>
                <c:pt idx="310">
                  <c:v>1880</c:v>
                </c:pt>
                <c:pt idx="311">
                  <c:v>1880</c:v>
                </c:pt>
                <c:pt idx="312">
                  <c:v>1881</c:v>
                </c:pt>
                <c:pt idx="313">
                  <c:v>1881</c:v>
                </c:pt>
                <c:pt idx="314">
                  <c:v>1881</c:v>
                </c:pt>
                <c:pt idx="315">
                  <c:v>1881</c:v>
                </c:pt>
                <c:pt idx="316">
                  <c:v>1881</c:v>
                </c:pt>
                <c:pt idx="317">
                  <c:v>1881</c:v>
                </c:pt>
                <c:pt idx="318">
                  <c:v>1881</c:v>
                </c:pt>
                <c:pt idx="319">
                  <c:v>1881</c:v>
                </c:pt>
                <c:pt idx="320">
                  <c:v>1881</c:v>
                </c:pt>
                <c:pt idx="321">
                  <c:v>1881</c:v>
                </c:pt>
                <c:pt idx="322">
                  <c:v>1881</c:v>
                </c:pt>
                <c:pt idx="323">
                  <c:v>1881</c:v>
                </c:pt>
                <c:pt idx="324">
                  <c:v>1882</c:v>
                </c:pt>
                <c:pt idx="325">
                  <c:v>1882</c:v>
                </c:pt>
                <c:pt idx="326">
                  <c:v>1882</c:v>
                </c:pt>
                <c:pt idx="327">
                  <c:v>1882</c:v>
                </c:pt>
                <c:pt idx="328">
                  <c:v>1882</c:v>
                </c:pt>
                <c:pt idx="329">
                  <c:v>1882</c:v>
                </c:pt>
                <c:pt idx="330">
                  <c:v>1882</c:v>
                </c:pt>
                <c:pt idx="331">
                  <c:v>1882</c:v>
                </c:pt>
                <c:pt idx="332">
                  <c:v>1882</c:v>
                </c:pt>
                <c:pt idx="333">
                  <c:v>1882</c:v>
                </c:pt>
                <c:pt idx="334">
                  <c:v>1882</c:v>
                </c:pt>
                <c:pt idx="335">
                  <c:v>1882</c:v>
                </c:pt>
                <c:pt idx="336">
                  <c:v>1883</c:v>
                </c:pt>
                <c:pt idx="337">
                  <c:v>1883</c:v>
                </c:pt>
                <c:pt idx="338">
                  <c:v>1883</c:v>
                </c:pt>
                <c:pt idx="339">
                  <c:v>1883</c:v>
                </c:pt>
                <c:pt idx="340">
                  <c:v>1883</c:v>
                </c:pt>
                <c:pt idx="341">
                  <c:v>1883</c:v>
                </c:pt>
                <c:pt idx="342">
                  <c:v>1883</c:v>
                </c:pt>
                <c:pt idx="343">
                  <c:v>1883</c:v>
                </c:pt>
                <c:pt idx="344">
                  <c:v>1883</c:v>
                </c:pt>
                <c:pt idx="345">
                  <c:v>1883</c:v>
                </c:pt>
                <c:pt idx="346">
                  <c:v>1883</c:v>
                </c:pt>
                <c:pt idx="347">
                  <c:v>1883</c:v>
                </c:pt>
                <c:pt idx="348">
                  <c:v>1884</c:v>
                </c:pt>
                <c:pt idx="349">
                  <c:v>1884</c:v>
                </c:pt>
                <c:pt idx="350">
                  <c:v>1884</c:v>
                </c:pt>
                <c:pt idx="351">
                  <c:v>1884</c:v>
                </c:pt>
                <c:pt idx="352">
                  <c:v>1884</c:v>
                </c:pt>
                <c:pt idx="353">
                  <c:v>1884</c:v>
                </c:pt>
                <c:pt idx="354">
                  <c:v>1884</c:v>
                </c:pt>
                <c:pt idx="355">
                  <c:v>1884</c:v>
                </c:pt>
                <c:pt idx="356">
                  <c:v>1884</c:v>
                </c:pt>
                <c:pt idx="357">
                  <c:v>1884</c:v>
                </c:pt>
                <c:pt idx="358">
                  <c:v>1884</c:v>
                </c:pt>
                <c:pt idx="359">
                  <c:v>1884</c:v>
                </c:pt>
                <c:pt idx="360">
                  <c:v>1885</c:v>
                </c:pt>
                <c:pt idx="361">
                  <c:v>1885</c:v>
                </c:pt>
                <c:pt idx="362">
                  <c:v>1885</c:v>
                </c:pt>
                <c:pt idx="363">
                  <c:v>1885</c:v>
                </c:pt>
                <c:pt idx="364">
                  <c:v>1885</c:v>
                </c:pt>
                <c:pt idx="365">
                  <c:v>1885</c:v>
                </c:pt>
                <c:pt idx="366">
                  <c:v>1885</c:v>
                </c:pt>
                <c:pt idx="367">
                  <c:v>1885</c:v>
                </c:pt>
                <c:pt idx="368">
                  <c:v>1885</c:v>
                </c:pt>
                <c:pt idx="369">
                  <c:v>1885</c:v>
                </c:pt>
                <c:pt idx="370">
                  <c:v>1885</c:v>
                </c:pt>
                <c:pt idx="371">
                  <c:v>1885</c:v>
                </c:pt>
                <c:pt idx="372">
                  <c:v>1886</c:v>
                </c:pt>
                <c:pt idx="373">
                  <c:v>1886</c:v>
                </c:pt>
                <c:pt idx="374">
                  <c:v>1886</c:v>
                </c:pt>
                <c:pt idx="375">
                  <c:v>1886</c:v>
                </c:pt>
                <c:pt idx="376">
                  <c:v>1886</c:v>
                </c:pt>
                <c:pt idx="377">
                  <c:v>1886</c:v>
                </c:pt>
                <c:pt idx="378">
                  <c:v>1886</c:v>
                </c:pt>
                <c:pt idx="379">
                  <c:v>1886</c:v>
                </c:pt>
                <c:pt idx="380">
                  <c:v>1886</c:v>
                </c:pt>
                <c:pt idx="381">
                  <c:v>1886</c:v>
                </c:pt>
                <c:pt idx="382">
                  <c:v>1886</c:v>
                </c:pt>
                <c:pt idx="383">
                  <c:v>1886</c:v>
                </c:pt>
                <c:pt idx="384">
                  <c:v>1887</c:v>
                </c:pt>
                <c:pt idx="385">
                  <c:v>1887</c:v>
                </c:pt>
                <c:pt idx="386">
                  <c:v>1887</c:v>
                </c:pt>
                <c:pt idx="387">
                  <c:v>1887</c:v>
                </c:pt>
                <c:pt idx="388">
                  <c:v>1887</c:v>
                </c:pt>
                <c:pt idx="389">
                  <c:v>1887</c:v>
                </c:pt>
                <c:pt idx="390">
                  <c:v>1887</c:v>
                </c:pt>
                <c:pt idx="391">
                  <c:v>1887</c:v>
                </c:pt>
                <c:pt idx="392">
                  <c:v>1887</c:v>
                </c:pt>
                <c:pt idx="393">
                  <c:v>1887</c:v>
                </c:pt>
                <c:pt idx="394">
                  <c:v>1887</c:v>
                </c:pt>
                <c:pt idx="395">
                  <c:v>1887</c:v>
                </c:pt>
                <c:pt idx="396">
                  <c:v>1888</c:v>
                </c:pt>
                <c:pt idx="397">
                  <c:v>1888</c:v>
                </c:pt>
                <c:pt idx="398">
                  <c:v>1888</c:v>
                </c:pt>
                <c:pt idx="399">
                  <c:v>1888</c:v>
                </c:pt>
                <c:pt idx="400">
                  <c:v>1888</c:v>
                </c:pt>
                <c:pt idx="401">
                  <c:v>1888</c:v>
                </c:pt>
                <c:pt idx="402">
                  <c:v>1888</c:v>
                </c:pt>
                <c:pt idx="403">
                  <c:v>1888</c:v>
                </c:pt>
                <c:pt idx="404">
                  <c:v>1888</c:v>
                </c:pt>
                <c:pt idx="405">
                  <c:v>1888</c:v>
                </c:pt>
                <c:pt idx="406">
                  <c:v>1888</c:v>
                </c:pt>
                <c:pt idx="407">
                  <c:v>1888</c:v>
                </c:pt>
                <c:pt idx="408">
                  <c:v>1889</c:v>
                </c:pt>
                <c:pt idx="409">
                  <c:v>1889</c:v>
                </c:pt>
                <c:pt idx="410">
                  <c:v>1889</c:v>
                </c:pt>
                <c:pt idx="411">
                  <c:v>1889</c:v>
                </c:pt>
                <c:pt idx="412">
                  <c:v>1889</c:v>
                </c:pt>
                <c:pt idx="413">
                  <c:v>1889</c:v>
                </c:pt>
                <c:pt idx="414">
                  <c:v>1889</c:v>
                </c:pt>
                <c:pt idx="415">
                  <c:v>1889</c:v>
                </c:pt>
                <c:pt idx="416">
                  <c:v>1889</c:v>
                </c:pt>
                <c:pt idx="417">
                  <c:v>1889</c:v>
                </c:pt>
                <c:pt idx="418">
                  <c:v>1889</c:v>
                </c:pt>
                <c:pt idx="419">
                  <c:v>1889</c:v>
                </c:pt>
                <c:pt idx="420">
                  <c:v>1890</c:v>
                </c:pt>
                <c:pt idx="421">
                  <c:v>1890</c:v>
                </c:pt>
                <c:pt idx="422">
                  <c:v>1890</c:v>
                </c:pt>
                <c:pt idx="423">
                  <c:v>1890</c:v>
                </c:pt>
                <c:pt idx="424">
                  <c:v>1890</c:v>
                </c:pt>
                <c:pt idx="425">
                  <c:v>1890</c:v>
                </c:pt>
                <c:pt idx="426">
                  <c:v>1890</c:v>
                </c:pt>
                <c:pt idx="427">
                  <c:v>1890</c:v>
                </c:pt>
                <c:pt idx="428">
                  <c:v>1890</c:v>
                </c:pt>
                <c:pt idx="429">
                  <c:v>1890</c:v>
                </c:pt>
                <c:pt idx="430">
                  <c:v>1890</c:v>
                </c:pt>
                <c:pt idx="431">
                  <c:v>1890</c:v>
                </c:pt>
                <c:pt idx="432">
                  <c:v>1891</c:v>
                </c:pt>
                <c:pt idx="433">
                  <c:v>1891</c:v>
                </c:pt>
                <c:pt idx="434">
                  <c:v>1891</c:v>
                </c:pt>
                <c:pt idx="435">
                  <c:v>1891</c:v>
                </c:pt>
                <c:pt idx="436">
                  <c:v>1891</c:v>
                </c:pt>
                <c:pt idx="437">
                  <c:v>1891</c:v>
                </c:pt>
                <c:pt idx="438">
                  <c:v>1891</c:v>
                </c:pt>
                <c:pt idx="439">
                  <c:v>1891</c:v>
                </c:pt>
                <c:pt idx="440">
                  <c:v>1891</c:v>
                </c:pt>
                <c:pt idx="441">
                  <c:v>1891</c:v>
                </c:pt>
                <c:pt idx="442">
                  <c:v>1891</c:v>
                </c:pt>
                <c:pt idx="443">
                  <c:v>1891</c:v>
                </c:pt>
                <c:pt idx="444">
                  <c:v>1892</c:v>
                </c:pt>
                <c:pt idx="445">
                  <c:v>1892</c:v>
                </c:pt>
                <c:pt idx="446">
                  <c:v>1892</c:v>
                </c:pt>
                <c:pt idx="447">
                  <c:v>1892</c:v>
                </c:pt>
                <c:pt idx="448">
                  <c:v>1892</c:v>
                </c:pt>
                <c:pt idx="449">
                  <c:v>1892</c:v>
                </c:pt>
                <c:pt idx="450">
                  <c:v>1892</c:v>
                </c:pt>
                <c:pt idx="451">
                  <c:v>1892</c:v>
                </c:pt>
                <c:pt idx="452">
                  <c:v>1892</c:v>
                </c:pt>
                <c:pt idx="453">
                  <c:v>1892</c:v>
                </c:pt>
                <c:pt idx="454">
                  <c:v>1892</c:v>
                </c:pt>
                <c:pt idx="455">
                  <c:v>1892</c:v>
                </c:pt>
                <c:pt idx="456">
                  <c:v>1893</c:v>
                </c:pt>
                <c:pt idx="457">
                  <c:v>1893</c:v>
                </c:pt>
                <c:pt idx="458">
                  <c:v>1893</c:v>
                </c:pt>
                <c:pt idx="459">
                  <c:v>1893</c:v>
                </c:pt>
                <c:pt idx="460">
                  <c:v>1893</c:v>
                </c:pt>
                <c:pt idx="461">
                  <c:v>1893</c:v>
                </c:pt>
                <c:pt idx="462">
                  <c:v>1893</c:v>
                </c:pt>
                <c:pt idx="463">
                  <c:v>1893</c:v>
                </c:pt>
                <c:pt idx="464">
                  <c:v>1893</c:v>
                </c:pt>
                <c:pt idx="465">
                  <c:v>1893</c:v>
                </c:pt>
                <c:pt idx="466">
                  <c:v>1893</c:v>
                </c:pt>
                <c:pt idx="467">
                  <c:v>1893</c:v>
                </c:pt>
                <c:pt idx="468">
                  <c:v>1894</c:v>
                </c:pt>
                <c:pt idx="469">
                  <c:v>1894</c:v>
                </c:pt>
                <c:pt idx="470">
                  <c:v>1894</c:v>
                </c:pt>
                <c:pt idx="471">
                  <c:v>1894</c:v>
                </c:pt>
                <c:pt idx="472">
                  <c:v>1894</c:v>
                </c:pt>
                <c:pt idx="473">
                  <c:v>1894</c:v>
                </c:pt>
                <c:pt idx="474">
                  <c:v>1894</c:v>
                </c:pt>
                <c:pt idx="475">
                  <c:v>1894</c:v>
                </c:pt>
                <c:pt idx="476">
                  <c:v>1894</c:v>
                </c:pt>
                <c:pt idx="477">
                  <c:v>1894</c:v>
                </c:pt>
                <c:pt idx="478">
                  <c:v>1894</c:v>
                </c:pt>
                <c:pt idx="479">
                  <c:v>1894</c:v>
                </c:pt>
                <c:pt idx="480">
                  <c:v>1895</c:v>
                </c:pt>
                <c:pt idx="481">
                  <c:v>1895</c:v>
                </c:pt>
                <c:pt idx="482">
                  <c:v>1895</c:v>
                </c:pt>
                <c:pt idx="483">
                  <c:v>1895</c:v>
                </c:pt>
                <c:pt idx="484">
                  <c:v>1895</c:v>
                </c:pt>
                <c:pt idx="485">
                  <c:v>1895</c:v>
                </c:pt>
                <c:pt idx="486">
                  <c:v>1895</c:v>
                </c:pt>
                <c:pt idx="487">
                  <c:v>1895</c:v>
                </c:pt>
                <c:pt idx="488">
                  <c:v>1895</c:v>
                </c:pt>
                <c:pt idx="489">
                  <c:v>1895</c:v>
                </c:pt>
                <c:pt idx="490">
                  <c:v>1895</c:v>
                </c:pt>
                <c:pt idx="491">
                  <c:v>1895</c:v>
                </c:pt>
                <c:pt idx="492">
                  <c:v>1896</c:v>
                </c:pt>
                <c:pt idx="493">
                  <c:v>1896</c:v>
                </c:pt>
                <c:pt idx="494">
                  <c:v>1896</c:v>
                </c:pt>
                <c:pt idx="495">
                  <c:v>1896</c:v>
                </c:pt>
                <c:pt idx="496">
                  <c:v>1896</c:v>
                </c:pt>
                <c:pt idx="497">
                  <c:v>1896</c:v>
                </c:pt>
                <c:pt idx="498">
                  <c:v>1896</c:v>
                </c:pt>
                <c:pt idx="499">
                  <c:v>1896</c:v>
                </c:pt>
                <c:pt idx="500">
                  <c:v>1896</c:v>
                </c:pt>
                <c:pt idx="501">
                  <c:v>1896</c:v>
                </c:pt>
                <c:pt idx="502">
                  <c:v>1896</c:v>
                </c:pt>
                <c:pt idx="503">
                  <c:v>1896</c:v>
                </c:pt>
                <c:pt idx="504">
                  <c:v>1897</c:v>
                </c:pt>
                <c:pt idx="505">
                  <c:v>1897</c:v>
                </c:pt>
                <c:pt idx="506">
                  <c:v>1897</c:v>
                </c:pt>
                <c:pt idx="507">
                  <c:v>1897</c:v>
                </c:pt>
                <c:pt idx="508">
                  <c:v>1897</c:v>
                </c:pt>
                <c:pt idx="509">
                  <c:v>1897</c:v>
                </c:pt>
                <c:pt idx="510">
                  <c:v>1897</c:v>
                </c:pt>
                <c:pt idx="511">
                  <c:v>1897</c:v>
                </c:pt>
                <c:pt idx="512">
                  <c:v>1897</c:v>
                </c:pt>
                <c:pt idx="513">
                  <c:v>1897</c:v>
                </c:pt>
                <c:pt idx="514">
                  <c:v>1897</c:v>
                </c:pt>
                <c:pt idx="515">
                  <c:v>1897</c:v>
                </c:pt>
                <c:pt idx="516">
                  <c:v>1898</c:v>
                </c:pt>
                <c:pt idx="517">
                  <c:v>1898</c:v>
                </c:pt>
                <c:pt idx="518">
                  <c:v>1898</c:v>
                </c:pt>
                <c:pt idx="519">
                  <c:v>1898</c:v>
                </c:pt>
                <c:pt idx="520">
                  <c:v>1898</c:v>
                </c:pt>
                <c:pt idx="521">
                  <c:v>1898</c:v>
                </c:pt>
                <c:pt idx="522">
                  <c:v>1898</c:v>
                </c:pt>
                <c:pt idx="523">
                  <c:v>1898</c:v>
                </c:pt>
                <c:pt idx="524">
                  <c:v>1898</c:v>
                </c:pt>
                <c:pt idx="525">
                  <c:v>1898</c:v>
                </c:pt>
                <c:pt idx="526">
                  <c:v>1898</c:v>
                </c:pt>
                <c:pt idx="527">
                  <c:v>1898</c:v>
                </c:pt>
                <c:pt idx="528">
                  <c:v>1899</c:v>
                </c:pt>
                <c:pt idx="529">
                  <c:v>1899</c:v>
                </c:pt>
                <c:pt idx="530">
                  <c:v>1899</c:v>
                </c:pt>
                <c:pt idx="531">
                  <c:v>1899</c:v>
                </c:pt>
                <c:pt idx="532">
                  <c:v>1899</c:v>
                </c:pt>
                <c:pt idx="533">
                  <c:v>1899</c:v>
                </c:pt>
                <c:pt idx="534">
                  <c:v>1899</c:v>
                </c:pt>
                <c:pt idx="535">
                  <c:v>1899</c:v>
                </c:pt>
                <c:pt idx="536">
                  <c:v>1899</c:v>
                </c:pt>
                <c:pt idx="537">
                  <c:v>1899</c:v>
                </c:pt>
                <c:pt idx="538">
                  <c:v>1899</c:v>
                </c:pt>
                <c:pt idx="539">
                  <c:v>1899</c:v>
                </c:pt>
                <c:pt idx="540">
                  <c:v>1900</c:v>
                </c:pt>
                <c:pt idx="541">
                  <c:v>1900</c:v>
                </c:pt>
                <c:pt idx="542">
                  <c:v>1900</c:v>
                </c:pt>
                <c:pt idx="543">
                  <c:v>1900</c:v>
                </c:pt>
                <c:pt idx="544">
                  <c:v>1900</c:v>
                </c:pt>
                <c:pt idx="545">
                  <c:v>1900</c:v>
                </c:pt>
                <c:pt idx="546">
                  <c:v>1900</c:v>
                </c:pt>
                <c:pt idx="547">
                  <c:v>1900</c:v>
                </c:pt>
                <c:pt idx="548">
                  <c:v>1900</c:v>
                </c:pt>
                <c:pt idx="549">
                  <c:v>1900</c:v>
                </c:pt>
                <c:pt idx="550">
                  <c:v>1900</c:v>
                </c:pt>
                <c:pt idx="551">
                  <c:v>1900</c:v>
                </c:pt>
                <c:pt idx="552">
                  <c:v>1901</c:v>
                </c:pt>
                <c:pt idx="553">
                  <c:v>1901</c:v>
                </c:pt>
                <c:pt idx="554">
                  <c:v>1901</c:v>
                </c:pt>
                <c:pt idx="555">
                  <c:v>1901</c:v>
                </c:pt>
                <c:pt idx="556">
                  <c:v>1901</c:v>
                </c:pt>
                <c:pt idx="557">
                  <c:v>1901</c:v>
                </c:pt>
                <c:pt idx="558">
                  <c:v>1901</c:v>
                </c:pt>
                <c:pt idx="559">
                  <c:v>1901</c:v>
                </c:pt>
                <c:pt idx="560">
                  <c:v>1901</c:v>
                </c:pt>
                <c:pt idx="561">
                  <c:v>1901</c:v>
                </c:pt>
                <c:pt idx="562">
                  <c:v>1901</c:v>
                </c:pt>
                <c:pt idx="563">
                  <c:v>1901</c:v>
                </c:pt>
                <c:pt idx="564">
                  <c:v>1902</c:v>
                </c:pt>
                <c:pt idx="565">
                  <c:v>1902</c:v>
                </c:pt>
                <c:pt idx="566">
                  <c:v>1902</c:v>
                </c:pt>
                <c:pt idx="567">
                  <c:v>1902</c:v>
                </c:pt>
                <c:pt idx="568">
                  <c:v>1902</c:v>
                </c:pt>
                <c:pt idx="569">
                  <c:v>1902</c:v>
                </c:pt>
                <c:pt idx="570">
                  <c:v>1902</c:v>
                </c:pt>
                <c:pt idx="571">
                  <c:v>1902</c:v>
                </c:pt>
                <c:pt idx="572">
                  <c:v>1902</c:v>
                </c:pt>
                <c:pt idx="573">
                  <c:v>1902</c:v>
                </c:pt>
                <c:pt idx="574">
                  <c:v>1902</c:v>
                </c:pt>
                <c:pt idx="575">
                  <c:v>1902</c:v>
                </c:pt>
                <c:pt idx="576">
                  <c:v>1903</c:v>
                </c:pt>
                <c:pt idx="577">
                  <c:v>1903</c:v>
                </c:pt>
                <c:pt idx="578">
                  <c:v>1903</c:v>
                </c:pt>
                <c:pt idx="579">
                  <c:v>1903</c:v>
                </c:pt>
                <c:pt idx="580">
                  <c:v>1903</c:v>
                </c:pt>
                <c:pt idx="581">
                  <c:v>1903</c:v>
                </c:pt>
                <c:pt idx="582">
                  <c:v>1903</c:v>
                </c:pt>
                <c:pt idx="583">
                  <c:v>1903</c:v>
                </c:pt>
                <c:pt idx="584">
                  <c:v>1903</c:v>
                </c:pt>
                <c:pt idx="585">
                  <c:v>1903</c:v>
                </c:pt>
                <c:pt idx="586">
                  <c:v>1903</c:v>
                </c:pt>
                <c:pt idx="587">
                  <c:v>1903</c:v>
                </c:pt>
                <c:pt idx="588">
                  <c:v>1904</c:v>
                </c:pt>
                <c:pt idx="589">
                  <c:v>1904</c:v>
                </c:pt>
                <c:pt idx="590">
                  <c:v>1904</c:v>
                </c:pt>
                <c:pt idx="591">
                  <c:v>1904</c:v>
                </c:pt>
                <c:pt idx="592">
                  <c:v>1904</c:v>
                </c:pt>
                <c:pt idx="593">
                  <c:v>1904</c:v>
                </c:pt>
                <c:pt idx="594">
                  <c:v>1904</c:v>
                </c:pt>
                <c:pt idx="595">
                  <c:v>1904</c:v>
                </c:pt>
                <c:pt idx="596">
                  <c:v>1904</c:v>
                </c:pt>
                <c:pt idx="597">
                  <c:v>1904</c:v>
                </c:pt>
                <c:pt idx="598">
                  <c:v>1904</c:v>
                </c:pt>
                <c:pt idx="599">
                  <c:v>1904</c:v>
                </c:pt>
                <c:pt idx="600">
                  <c:v>1905</c:v>
                </c:pt>
                <c:pt idx="601">
                  <c:v>1905</c:v>
                </c:pt>
                <c:pt idx="602">
                  <c:v>1905</c:v>
                </c:pt>
                <c:pt idx="603">
                  <c:v>1905</c:v>
                </c:pt>
                <c:pt idx="604">
                  <c:v>1905</c:v>
                </c:pt>
                <c:pt idx="605">
                  <c:v>1905</c:v>
                </c:pt>
                <c:pt idx="606">
                  <c:v>1905</c:v>
                </c:pt>
                <c:pt idx="607">
                  <c:v>1905</c:v>
                </c:pt>
                <c:pt idx="608">
                  <c:v>1905</c:v>
                </c:pt>
                <c:pt idx="609">
                  <c:v>1905</c:v>
                </c:pt>
                <c:pt idx="610">
                  <c:v>1905</c:v>
                </c:pt>
                <c:pt idx="611">
                  <c:v>1905</c:v>
                </c:pt>
                <c:pt idx="612">
                  <c:v>1906</c:v>
                </c:pt>
                <c:pt idx="613">
                  <c:v>1906</c:v>
                </c:pt>
                <c:pt idx="614">
                  <c:v>1906</c:v>
                </c:pt>
                <c:pt idx="615">
                  <c:v>1906</c:v>
                </c:pt>
                <c:pt idx="616">
                  <c:v>1906</c:v>
                </c:pt>
                <c:pt idx="617">
                  <c:v>1906</c:v>
                </c:pt>
                <c:pt idx="618">
                  <c:v>1906</c:v>
                </c:pt>
                <c:pt idx="619">
                  <c:v>1906</c:v>
                </c:pt>
                <c:pt idx="620">
                  <c:v>1906</c:v>
                </c:pt>
                <c:pt idx="621">
                  <c:v>1906</c:v>
                </c:pt>
                <c:pt idx="622">
                  <c:v>1906</c:v>
                </c:pt>
                <c:pt idx="623">
                  <c:v>1906</c:v>
                </c:pt>
                <c:pt idx="624">
                  <c:v>1907</c:v>
                </c:pt>
                <c:pt idx="625">
                  <c:v>1907</c:v>
                </c:pt>
                <c:pt idx="626">
                  <c:v>1907</c:v>
                </c:pt>
                <c:pt idx="627">
                  <c:v>1907</c:v>
                </c:pt>
                <c:pt idx="628">
                  <c:v>1907</c:v>
                </c:pt>
                <c:pt idx="629">
                  <c:v>1907</c:v>
                </c:pt>
                <c:pt idx="630">
                  <c:v>1907</c:v>
                </c:pt>
                <c:pt idx="631">
                  <c:v>1907</c:v>
                </c:pt>
                <c:pt idx="632">
                  <c:v>1907</c:v>
                </c:pt>
                <c:pt idx="633">
                  <c:v>1907</c:v>
                </c:pt>
                <c:pt idx="634">
                  <c:v>1907</c:v>
                </c:pt>
                <c:pt idx="635">
                  <c:v>1907</c:v>
                </c:pt>
                <c:pt idx="636">
                  <c:v>1908</c:v>
                </c:pt>
                <c:pt idx="637">
                  <c:v>1908</c:v>
                </c:pt>
                <c:pt idx="638">
                  <c:v>1908</c:v>
                </c:pt>
                <c:pt idx="639">
                  <c:v>1908</c:v>
                </c:pt>
                <c:pt idx="640">
                  <c:v>1908</c:v>
                </c:pt>
                <c:pt idx="641">
                  <c:v>1908</c:v>
                </c:pt>
                <c:pt idx="642">
                  <c:v>1908</c:v>
                </c:pt>
                <c:pt idx="643">
                  <c:v>1908</c:v>
                </c:pt>
                <c:pt idx="644">
                  <c:v>1908</c:v>
                </c:pt>
                <c:pt idx="645">
                  <c:v>1908</c:v>
                </c:pt>
                <c:pt idx="646">
                  <c:v>1908</c:v>
                </c:pt>
                <c:pt idx="647">
                  <c:v>1908</c:v>
                </c:pt>
                <c:pt idx="648">
                  <c:v>1909</c:v>
                </c:pt>
                <c:pt idx="649">
                  <c:v>1909</c:v>
                </c:pt>
                <c:pt idx="650">
                  <c:v>1909</c:v>
                </c:pt>
                <c:pt idx="651">
                  <c:v>1909</c:v>
                </c:pt>
                <c:pt idx="652">
                  <c:v>1909</c:v>
                </c:pt>
                <c:pt idx="653">
                  <c:v>1909</c:v>
                </c:pt>
                <c:pt idx="654">
                  <c:v>1909</c:v>
                </c:pt>
                <c:pt idx="655">
                  <c:v>1909</c:v>
                </c:pt>
                <c:pt idx="656">
                  <c:v>1909</c:v>
                </c:pt>
                <c:pt idx="657">
                  <c:v>1909</c:v>
                </c:pt>
                <c:pt idx="658">
                  <c:v>1909</c:v>
                </c:pt>
                <c:pt idx="659">
                  <c:v>1909</c:v>
                </c:pt>
                <c:pt idx="660">
                  <c:v>1910</c:v>
                </c:pt>
                <c:pt idx="661">
                  <c:v>1910</c:v>
                </c:pt>
                <c:pt idx="662">
                  <c:v>1910</c:v>
                </c:pt>
                <c:pt idx="663">
                  <c:v>1910</c:v>
                </c:pt>
                <c:pt idx="664">
                  <c:v>1910</c:v>
                </c:pt>
                <c:pt idx="665">
                  <c:v>1910</c:v>
                </c:pt>
                <c:pt idx="666">
                  <c:v>1910</c:v>
                </c:pt>
                <c:pt idx="667">
                  <c:v>1910</c:v>
                </c:pt>
                <c:pt idx="668">
                  <c:v>1910</c:v>
                </c:pt>
                <c:pt idx="669">
                  <c:v>1910</c:v>
                </c:pt>
                <c:pt idx="670">
                  <c:v>1910</c:v>
                </c:pt>
                <c:pt idx="671">
                  <c:v>1910</c:v>
                </c:pt>
                <c:pt idx="672">
                  <c:v>1911</c:v>
                </c:pt>
                <c:pt idx="673">
                  <c:v>1911</c:v>
                </c:pt>
                <c:pt idx="674">
                  <c:v>1911</c:v>
                </c:pt>
                <c:pt idx="675">
                  <c:v>1911</c:v>
                </c:pt>
                <c:pt idx="676">
                  <c:v>1911</c:v>
                </c:pt>
                <c:pt idx="677">
                  <c:v>1911</c:v>
                </c:pt>
                <c:pt idx="678">
                  <c:v>1911</c:v>
                </c:pt>
                <c:pt idx="679">
                  <c:v>1911</c:v>
                </c:pt>
                <c:pt idx="680">
                  <c:v>1911</c:v>
                </c:pt>
                <c:pt idx="681">
                  <c:v>1911</c:v>
                </c:pt>
                <c:pt idx="682">
                  <c:v>1911</c:v>
                </c:pt>
                <c:pt idx="683">
                  <c:v>1911</c:v>
                </c:pt>
                <c:pt idx="684">
                  <c:v>1912</c:v>
                </c:pt>
                <c:pt idx="685">
                  <c:v>1912</c:v>
                </c:pt>
                <c:pt idx="686">
                  <c:v>1912</c:v>
                </c:pt>
                <c:pt idx="687">
                  <c:v>1912</c:v>
                </c:pt>
                <c:pt idx="688">
                  <c:v>1912</c:v>
                </c:pt>
                <c:pt idx="689">
                  <c:v>1912</c:v>
                </c:pt>
                <c:pt idx="690">
                  <c:v>1912</c:v>
                </c:pt>
                <c:pt idx="691">
                  <c:v>1912</c:v>
                </c:pt>
                <c:pt idx="692">
                  <c:v>1912</c:v>
                </c:pt>
                <c:pt idx="693">
                  <c:v>1912</c:v>
                </c:pt>
                <c:pt idx="694">
                  <c:v>1912</c:v>
                </c:pt>
                <c:pt idx="695">
                  <c:v>1912</c:v>
                </c:pt>
                <c:pt idx="696">
                  <c:v>1913</c:v>
                </c:pt>
                <c:pt idx="697">
                  <c:v>1913</c:v>
                </c:pt>
                <c:pt idx="698">
                  <c:v>1913</c:v>
                </c:pt>
                <c:pt idx="699">
                  <c:v>1913</c:v>
                </c:pt>
                <c:pt idx="700">
                  <c:v>1913</c:v>
                </c:pt>
                <c:pt idx="701">
                  <c:v>1913</c:v>
                </c:pt>
                <c:pt idx="702">
                  <c:v>1913</c:v>
                </c:pt>
                <c:pt idx="703">
                  <c:v>1913</c:v>
                </c:pt>
                <c:pt idx="704">
                  <c:v>1913</c:v>
                </c:pt>
                <c:pt idx="705">
                  <c:v>1913</c:v>
                </c:pt>
                <c:pt idx="706">
                  <c:v>1913</c:v>
                </c:pt>
                <c:pt idx="707">
                  <c:v>1913</c:v>
                </c:pt>
                <c:pt idx="708">
                  <c:v>1914</c:v>
                </c:pt>
                <c:pt idx="709">
                  <c:v>1914</c:v>
                </c:pt>
                <c:pt idx="710">
                  <c:v>1914</c:v>
                </c:pt>
                <c:pt idx="711">
                  <c:v>1914</c:v>
                </c:pt>
                <c:pt idx="712">
                  <c:v>1914</c:v>
                </c:pt>
                <c:pt idx="713">
                  <c:v>1914</c:v>
                </c:pt>
                <c:pt idx="714">
                  <c:v>1914</c:v>
                </c:pt>
                <c:pt idx="715">
                  <c:v>1914</c:v>
                </c:pt>
                <c:pt idx="716">
                  <c:v>1914</c:v>
                </c:pt>
                <c:pt idx="717">
                  <c:v>1914</c:v>
                </c:pt>
                <c:pt idx="718">
                  <c:v>1914</c:v>
                </c:pt>
                <c:pt idx="719">
                  <c:v>1914</c:v>
                </c:pt>
                <c:pt idx="720">
                  <c:v>1915</c:v>
                </c:pt>
                <c:pt idx="721">
                  <c:v>1915</c:v>
                </c:pt>
                <c:pt idx="722">
                  <c:v>1915</c:v>
                </c:pt>
                <c:pt idx="723">
                  <c:v>1915</c:v>
                </c:pt>
                <c:pt idx="724">
                  <c:v>1915</c:v>
                </c:pt>
                <c:pt idx="725">
                  <c:v>1915</c:v>
                </c:pt>
                <c:pt idx="726">
                  <c:v>1915</c:v>
                </c:pt>
                <c:pt idx="727">
                  <c:v>1915</c:v>
                </c:pt>
                <c:pt idx="728">
                  <c:v>1915</c:v>
                </c:pt>
                <c:pt idx="729">
                  <c:v>1915</c:v>
                </c:pt>
                <c:pt idx="730">
                  <c:v>1915</c:v>
                </c:pt>
                <c:pt idx="731">
                  <c:v>1915</c:v>
                </c:pt>
                <c:pt idx="732">
                  <c:v>1916</c:v>
                </c:pt>
                <c:pt idx="733">
                  <c:v>1916</c:v>
                </c:pt>
                <c:pt idx="734">
                  <c:v>1916</c:v>
                </c:pt>
                <c:pt idx="735">
                  <c:v>1916</c:v>
                </c:pt>
                <c:pt idx="736">
                  <c:v>1916</c:v>
                </c:pt>
                <c:pt idx="737">
                  <c:v>1916</c:v>
                </c:pt>
                <c:pt idx="738">
                  <c:v>1916</c:v>
                </c:pt>
                <c:pt idx="739">
                  <c:v>1916</c:v>
                </c:pt>
                <c:pt idx="740">
                  <c:v>1916</c:v>
                </c:pt>
                <c:pt idx="741">
                  <c:v>1916</c:v>
                </c:pt>
                <c:pt idx="742">
                  <c:v>1916</c:v>
                </c:pt>
                <c:pt idx="743">
                  <c:v>1916</c:v>
                </c:pt>
                <c:pt idx="744">
                  <c:v>1917</c:v>
                </c:pt>
                <c:pt idx="745">
                  <c:v>1917</c:v>
                </c:pt>
                <c:pt idx="746">
                  <c:v>1917</c:v>
                </c:pt>
                <c:pt idx="747">
                  <c:v>1917</c:v>
                </c:pt>
                <c:pt idx="748">
                  <c:v>1917</c:v>
                </c:pt>
                <c:pt idx="749">
                  <c:v>1917</c:v>
                </c:pt>
                <c:pt idx="750">
                  <c:v>1917</c:v>
                </c:pt>
                <c:pt idx="751">
                  <c:v>1917</c:v>
                </c:pt>
                <c:pt idx="752">
                  <c:v>1917</c:v>
                </c:pt>
                <c:pt idx="753">
                  <c:v>1917</c:v>
                </c:pt>
                <c:pt idx="754">
                  <c:v>1917</c:v>
                </c:pt>
                <c:pt idx="755">
                  <c:v>1917</c:v>
                </c:pt>
                <c:pt idx="756">
                  <c:v>1918</c:v>
                </c:pt>
                <c:pt idx="757">
                  <c:v>1918</c:v>
                </c:pt>
                <c:pt idx="758">
                  <c:v>1918</c:v>
                </c:pt>
                <c:pt idx="759">
                  <c:v>1918</c:v>
                </c:pt>
                <c:pt idx="760">
                  <c:v>1918</c:v>
                </c:pt>
                <c:pt idx="761">
                  <c:v>1918</c:v>
                </c:pt>
                <c:pt idx="762">
                  <c:v>1918</c:v>
                </c:pt>
                <c:pt idx="763">
                  <c:v>1918</c:v>
                </c:pt>
                <c:pt idx="764">
                  <c:v>1918</c:v>
                </c:pt>
                <c:pt idx="765">
                  <c:v>1918</c:v>
                </c:pt>
                <c:pt idx="766">
                  <c:v>1918</c:v>
                </c:pt>
                <c:pt idx="767">
                  <c:v>1918</c:v>
                </c:pt>
                <c:pt idx="768">
                  <c:v>1919</c:v>
                </c:pt>
                <c:pt idx="769">
                  <c:v>1919</c:v>
                </c:pt>
                <c:pt idx="770">
                  <c:v>1919</c:v>
                </c:pt>
                <c:pt idx="771">
                  <c:v>1919</c:v>
                </c:pt>
                <c:pt idx="772">
                  <c:v>1919</c:v>
                </c:pt>
                <c:pt idx="773">
                  <c:v>1919</c:v>
                </c:pt>
                <c:pt idx="774">
                  <c:v>1919</c:v>
                </c:pt>
                <c:pt idx="775">
                  <c:v>1919</c:v>
                </c:pt>
                <c:pt idx="776">
                  <c:v>1919</c:v>
                </c:pt>
                <c:pt idx="777">
                  <c:v>1919</c:v>
                </c:pt>
                <c:pt idx="778">
                  <c:v>1919</c:v>
                </c:pt>
                <c:pt idx="779">
                  <c:v>1919</c:v>
                </c:pt>
                <c:pt idx="780">
                  <c:v>1920</c:v>
                </c:pt>
                <c:pt idx="781">
                  <c:v>1920</c:v>
                </c:pt>
                <c:pt idx="782">
                  <c:v>1920</c:v>
                </c:pt>
                <c:pt idx="783">
                  <c:v>1920</c:v>
                </c:pt>
                <c:pt idx="784">
                  <c:v>1920</c:v>
                </c:pt>
                <c:pt idx="785">
                  <c:v>1920</c:v>
                </c:pt>
                <c:pt idx="786">
                  <c:v>1920</c:v>
                </c:pt>
                <c:pt idx="787">
                  <c:v>1920</c:v>
                </c:pt>
                <c:pt idx="788">
                  <c:v>1920</c:v>
                </c:pt>
                <c:pt idx="789">
                  <c:v>1920</c:v>
                </c:pt>
                <c:pt idx="790">
                  <c:v>1920</c:v>
                </c:pt>
                <c:pt idx="791">
                  <c:v>1920</c:v>
                </c:pt>
                <c:pt idx="792">
                  <c:v>1921</c:v>
                </c:pt>
                <c:pt idx="793">
                  <c:v>1921</c:v>
                </c:pt>
                <c:pt idx="794">
                  <c:v>1921</c:v>
                </c:pt>
                <c:pt idx="795">
                  <c:v>1921</c:v>
                </c:pt>
                <c:pt idx="796">
                  <c:v>1921</c:v>
                </c:pt>
                <c:pt idx="797">
                  <c:v>1921</c:v>
                </c:pt>
                <c:pt idx="798">
                  <c:v>1921</c:v>
                </c:pt>
                <c:pt idx="799">
                  <c:v>1921</c:v>
                </c:pt>
                <c:pt idx="800">
                  <c:v>1921</c:v>
                </c:pt>
                <c:pt idx="801">
                  <c:v>1921</c:v>
                </c:pt>
                <c:pt idx="802">
                  <c:v>1921</c:v>
                </c:pt>
                <c:pt idx="803">
                  <c:v>1921</c:v>
                </c:pt>
                <c:pt idx="804">
                  <c:v>1922</c:v>
                </c:pt>
                <c:pt idx="805">
                  <c:v>1922</c:v>
                </c:pt>
                <c:pt idx="806">
                  <c:v>1922</c:v>
                </c:pt>
                <c:pt idx="807">
                  <c:v>1922</c:v>
                </c:pt>
                <c:pt idx="808">
                  <c:v>1922</c:v>
                </c:pt>
                <c:pt idx="809">
                  <c:v>1922</c:v>
                </c:pt>
                <c:pt idx="810">
                  <c:v>1922</c:v>
                </c:pt>
                <c:pt idx="811">
                  <c:v>1922</c:v>
                </c:pt>
                <c:pt idx="812">
                  <c:v>1922</c:v>
                </c:pt>
                <c:pt idx="813">
                  <c:v>1922</c:v>
                </c:pt>
                <c:pt idx="814">
                  <c:v>1922</c:v>
                </c:pt>
                <c:pt idx="815">
                  <c:v>1922</c:v>
                </c:pt>
                <c:pt idx="816">
                  <c:v>1923</c:v>
                </c:pt>
                <c:pt idx="817">
                  <c:v>1923</c:v>
                </c:pt>
                <c:pt idx="818">
                  <c:v>1923</c:v>
                </c:pt>
                <c:pt idx="819">
                  <c:v>1923</c:v>
                </c:pt>
                <c:pt idx="820">
                  <c:v>1923</c:v>
                </c:pt>
                <c:pt idx="821">
                  <c:v>1923</c:v>
                </c:pt>
                <c:pt idx="822">
                  <c:v>1923</c:v>
                </c:pt>
                <c:pt idx="823">
                  <c:v>1923</c:v>
                </c:pt>
                <c:pt idx="824">
                  <c:v>1923</c:v>
                </c:pt>
                <c:pt idx="825">
                  <c:v>1923</c:v>
                </c:pt>
                <c:pt idx="826">
                  <c:v>1923</c:v>
                </c:pt>
                <c:pt idx="827">
                  <c:v>1923</c:v>
                </c:pt>
                <c:pt idx="828">
                  <c:v>1924</c:v>
                </c:pt>
                <c:pt idx="829">
                  <c:v>1924</c:v>
                </c:pt>
                <c:pt idx="830">
                  <c:v>1924</c:v>
                </c:pt>
                <c:pt idx="831">
                  <c:v>1924</c:v>
                </c:pt>
                <c:pt idx="832">
                  <c:v>1924</c:v>
                </c:pt>
                <c:pt idx="833">
                  <c:v>1924</c:v>
                </c:pt>
                <c:pt idx="834">
                  <c:v>1924</c:v>
                </c:pt>
                <c:pt idx="835">
                  <c:v>1924</c:v>
                </c:pt>
                <c:pt idx="836">
                  <c:v>1924</c:v>
                </c:pt>
                <c:pt idx="837">
                  <c:v>1924</c:v>
                </c:pt>
                <c:pt idx="838">
                  <c:v>1924</c:v>
                </c:pt>
                <c:pt idx="839">
                  <c:v>1924</c:v>
                </c:pt>
                <c:pt idx="840">
                  <c:v>1925</c:v>
                </c:pt>
                <c:pt idx="841">
                  <c:v>1925</c:v>
                </c:pt>
                <c:pt idx="842">
                  <c:v>1925</c:v>
                </c:pt>
                <c:pt idx="843">
                  <c:v>1925</c:v>
                </c:pt>
                <c:pt idx="844">
                  <c:v>1925</c:v>
                </c:pt>
                <c:pt idx="845">
                  <c:v>1925</c:v>
                </c:pt>
                <c:pt idx="846">
                  <c:v>1925</c:v>
                </c:pt>
                <c:pt idx="847">
                  <c:v>1925</c:v>
                </c:pt>
                <c:pt idx="848">
                  <c:v>1925</c:v>
                </c:pt>
                <c:pt idx="849">
                  <c:v>1925</c:v>
                </c:pt>
                <c:pt idx="850">
                  <c:v>1925</c:v>
                </c:pt>
                <c:pt idx="851">
                  <c:v>1925</c:v>
                </c:pt>
                <c:pt idx="852">
                  <c:v>1926</c:v>
                </c:pt>
                <c:pt idx="853">
                  <c:v>1926</c:v>
                </c:pt>
                <c:pt idx="854">
                  <c:v>1926</c:v>
                </c:pt>
                <c:pt idx="855">
                  <c:v>1926</c:v>
                </c:pt>
                <c:pt idx="856">
                  <c:v>1926</c:v>
                </c:pt>
                <c:pt idx="857">
                  <c:v>1926</c:v>
                </c:pt>
                <c:pt idx="858">
                  <c:v>1926</c:v>
                </c:pt>
                <c:pt idx="859">
                  <c:v>1926</c:v>
                </c:pt>
                <c:pt idx="860">
                  <c:v>1926</c:v>
                </c:pt>
                <c:pt idx="861">
                  <c:v>1926</c:v>
                </c:pt>
                <c:pt idx="862">
                  <c:v>1926</c:v>
                </c:pt>
                <c:pt idx="863">
                  <c:v>1926</c:v>
                </c:pt>
                <c:pt idx="864">
                  <c:v>1927</c:v>
                </c:pt>
                <c:pt idx="865">
                  <c:v>1927</c:v>
                </c:pt>
                <c:pt idx="866">
                  <c:v>1927</c:v>
                </c:pt>
                <c:pt idx="867">
                  <c:v>1927</c:v>
                </c:pt>
                <c:pt idx="868">
                  <c:v>1927</c:v>
                </c:pt>
                <c:pt idx="869">
                  <c:v>1927</c:v>
                </c:pt>
                <c:pt idx="870">
                  <c:v>1927</c:v>
                </c:pt>
                <c:pt idx="871">
                  <c:v>1927</c:v>
                </c:pt>
                <c:pt idx="872">
                  <c:v>1927</c:v>
                </c:pt>
                <c:pt idx="873">
                  <c:v>1927</c:v>
                </c:pt>
                <c:pt idx="874">
                  <c:v>1927</c:v>
                </c:pt>
                <c:pt idx="875">
                  <c:v>1927</c:v>
                </c:pt>
                <c:pt idx="876">
                  <c:v>1928</c:v>
                </c:pt>
                <c:pt idx="877">
                  <c:v>1928</c:v>
                </c:pt>
                <c:pt idx="878">
                  <c:v>1928</c:v>
                </c:pt>
                <c:pt idx="879">
                  <c:v>1928</c:v>
                </c:pt>
                <c:pt idx="880">
                  <c:v>1928</c:v>
                </c:pt>
                <c:pt idx="881">
                  <c:v>1928</c:v>
                </c:pt>
                <c:pt idx="882">
                  <c:v>1928</c:v>
                </c:pt>
                <c:pt idx="883">
                  <c:v>1928</c:v>
                </c:pt>
                <c:pt idx="884">
                  <c:v>1928</c:v>
                </c:pt>
                <c:pt idx="885">
                  <c:v>1928</c:v>
                </c:pt>
                <c:pt idx="886">
                  <c:v>1928</c:v>
                </c:pt>
                <c:pt idx="887">
                  <c:v>1928</c:v>
                </c:pt>
                <c:pt idx="888">
                  <c:v>1929</c:v>
                </c:pt>
                <c:pt idx="889">
                  <c:v>1929</c:v>
                </c:pt>
                <c:pt idx="890">
                  <c:v>1929</c:v>
                </c:pt>
                <c:pt idx="891">
                  <c:v>1929</c:v>
                </c:pt>
                <c:pt idx="892">
                  <c:v>1929</c:v>
                </c:pt>
                <c:pt idx="893">
                  <c:v>1929</c:v>
                </c:pt>
                <c:pt idx="894">
                  <c:v>1929</c:v>
                </c:pt>
                <c:pt idx="895">
                  <c:v>1929</c:v>
                </c:pt>
                <c:pt idx="896">
                  <c:v>1929</c:v>
                </c:pt>
                <c:pt idx="897">
                  <c:v>1929</c:v>
                </c:pt>
                <c:pt idx="898">
                  <c:v>1929</c:v>
                </c:pt>
                <c:pt idx="899">
                  <c:v>1929</c:v>
                </c:pt>
                <c:pt idx="900">
                  <c:v>1930</c:v>
                </c:pt>
                <c:pt idx="901">
                  <c:v>1930</c:v>
                </c:pt>
                <c:pt idx="902">
                  <c:v>1930</c:v>
                </c:pt>
                <c:pt idx="903">
                  <c:v>1930</c:v>
                </c:pt>
                <c:pt idx="904">
                  <c:v>1930</c:v>
                </c:pt>
                <c:pt idx="905">
                  <c:v>1930</c:v>
                </c:pt>
                <c:pt idx="906">
                  <c:v>1930</c:v>
                </c:pt>
                <c:pt idx="907">
                  <c:v>1930</c:v>
                </c:pt>
                <c:pt idx="908">
                  <c:v>1930</c:v>
                </c:pt>
                <c:pt idx="909">
                  <c:v>1930</c:v>
                </c:pt>
                <c:pt idx="910">
                  <c:v>1930</c:v>
                </c:pt>
                <c:pt idx="911">
                  <c:v>1930</c:v>
                </c:pt>
                <c:pt idx="912">
                  <c:v>1931</c:v>
                </c:pt>
                <c:pt idx="913">
                  <c:v>1931</c:v>
                </c:pt>
                <c:pt idx="914">
                  <c:v>1931</c:v>
                </c:pt>
                <c:pt idx="915">
                  <c:v>1931</c:v>
                </c:pt>
                <c:pt idx="916">
                  <c:v>1931</c:v>
                </c:pt>
                <c:pt idx="917">
                  <c:v>1931</c:v>
                </c:pt>
                <c:pt idx="918">
                  <c:v>1931</c:v>
                </c:pt>
                <c:pt idx="919">
                  <c:v>1931</c:v>
                </c:pt>
                <c:pt idx="920">
                  <c:v>1931</c:v>
                </c:pt>
                <c:pt idx="921">
                  <c:v>1931</c:v>
                </c:pt>
                <c:pt idx="922">
                  <c:v>1931</c:v>
                </c:pt>
                <c:pt idx="923">
                  <c:v>1931</c:v>
                </c:pt>
                <c:pt idx="924">
                  <c:v>1932</c:v>
                </c:pt>
                <c:pt idx="925">
                  <c:v>1932</c:v>
                </c:pt>
                <c:pt idx="926">
                  <c:v>1932</c:v>
                </c:pt>
                <c:pt idx="927">
                  <c:v>1932</c:v>
                </c:pt>
                <c:pt idx="928">
                  <c:v>1932</c:v>
                </c:pt>
                <c:pt idx="929">
                  <c:v>1932</c:v>
                </c:pt>
                <c:pt idx="930">
                  <c:v>1932</c:v>
                </c:pt>
                <c:pt idx="931">
                  <c:v>1932</c:v>
                </c:pt>
                <c:pt idx="932">
                  <c:v>1932</c:v>
                </c:pt>
                <c:pt idx="933">
                  <c:v>1932</c:v>
                </c:pt>
                <c:pt idx="934">
                  <c:v>1932</c:v>
                </c:pt>
                <c:pt idx="935">
                  <c:v>1932</c:v>
                </c:pt>
                <c:pt idx="936">
                  <c:v>1933</c:v>
                </c:pt>
                <c:pt idx="937">
                  <c:v>1933</c:v>
                </c:pt>
                <c:pt idx="938">
                  <c:v>1933</c:v>
                </c:pt>
                <c:pt idx="939">
                  <c:v>1933</c:v>
                </c:pt>
                <c:pt idx="940">
                  <c:v>1933</c:v>
                </c:pt>
                <c:pt idx="941">
                  <c:v>1933</c:v>
                </c:pt>
                <c:pt idx="942">
                  <c:v>1933</c:v>
                </c:pt>
                <c:pt idx="943">
                  <c:v>1933</c:v>
                </c:pt>
                <c:pt idx="944">
                  <c:v>1933</c:v>
                </c:pt>
                <c:pt idx="945">
                  <c:v>1933</c:v>
                </c:pt>
                <c:pt idx="946">
                  <c:v>1933</c:v>
                </c:pt>
                <c:pt idx="947">
                  <c:v>1933</c:v>
                </c:pt>
                <c:pt idx="948">
                  <c:v>1934</c:v>
                </c:pt>
                <c:pt idx="949">
                  <c:v>1934</c:v>
                </c:pt>
                <c:pt idx="950">
                  <c:v>1934</c:v>
                </c:pt>
                <c:pt idx="951">
                  <c:v>1934</c:v>
                </c:pt>
                <c:pt idx="952">
                  <c:v>1934</c:v>
                </c:pt>
                <c:pt idx="953">
                  <c:v>1934</c:v>
                </c:pt>
                <c:pt idx="954">
                  <c:v>1934</c:v>
                </c:pt>
                <c:pt idx="955">
                  <c:v>1934</c:v>
                </c:pt>
                <c:pt idx="956">
                  <c:v>1934</c:v>
                </c:pt>
                <c:pt idx="957">
                  <c:v>1934</c:v>
                </c:pt>
                <c:pt idx="958">
                  <c:v>1934</c:v>
                </c:pt>
                <c:pt idx="959">
                  <c:v>1934</c:v>
                </c:pt>
                <c:pt idx="960">
                  <c:v>1935</c:v>
                </c:pt>
                <c:pt idx="961">
                  <c:v>1935</c:v>
                </c:pt>
                <c:pt idx="962">
                  <c:v>1935</c:v>
                </c:pt>
                <c:pt idx="963">
                  <c:v>1935</c:v>
                </c:pt>
                <c:pt idx="964">
                  <c:v>1935</c:v>
                </c:pt>
                <c:pt idx="965">
                  <c:v>1935</c:v>
                </c:pt>
                <c:pt idx="966">
                  <c:v>1935</c:v>
                </c:pt>
                <c:pt idx="967">
                  <c:v>1935</c:v>
                </c:pt>
                <c:pt idx="968">
                  <c:v>1935</c:v>
                </c:pt>
                <c:pt idx="969">
                  <c:v>1935</c:v>
                </c:pt>
                <c:pt idx="970">
                  <c:v>1935</c:v>
                </c:pt>
                <c:pt idx="971">
                  <c:v>1935</c:v>
                </c:pt>
                <c:pt idx="972">
                  <c:v>1936</c:v>
                </c:pt>
                <c:pt idx="973">
                  <c:v>1936</c:v>
                </c:pt>
                <c:pt idx="974">
                  <c:v>1936</c:v>
                </c:pt>
                <c:pt idx="975">
                  <c:v>1936</c:v>
                </c:pt>
                <c:pt idx="976">
                  <c:v>1936</c:v>
                </c:pt>
                <c:pt idx="977">
                  <c:v>1936</c:v>
                </c:pt>
                <c:pt idx="978">
                  <c:v>1936</c:v>
                </c:pt>
                <c:pt idx="979">
                  <c:v>1936</c:v>
                </c:pt>
                <c:pt idx="980">
                  <c:v>1936</c:v>
                </c:pt>
                <c:pt idx="981">
                  <c:v>1936</c:v>
                </c:pt>
                <c:pt idx="982">
                  <c:v>1936</c:v>
                </c:pt>
                <c:pt idx="983">
                  <c:v>1936</c:v>
                </c:pt>
                <c:pt idx="984">
                  <c:v>1937</c:v>
                </c:pt>
                <c:pt idx="985">
                  <c:v>1937</c:v>
                </c:pt>
                <c:pt idx="986">
                  <c:v>1937</c:v>
                </c:pt>
                <c:pt idx="987">
                  <c:v>1937</c:v>
                </c:pt>
                <c:pt idx="988">
                  <c:v>1937</c:v>
                </c:pt>
                <c:pt idx="989">
                  <c:v>1937</c:v>
                </c:pt>
                <c:pt idx="990">
                  <c:v>1937</c:v>
                </c:pt>
                <c:pt idx="991">
                  <c:v>1937</c:v>
                </c:pt>
                <c:pt idx="992">
                  <c:v>1937</c:v>
                </c:pt>
                <c:pt idx="993">
                  <c:v>1937</c:v>
                </c:pt>
                <c:pt idx="994">
                  <c:v>1937</c:v>
                </c:pt>
                <c:pt idx="995">
                  <c:v>1937</c:v>
                </c:pt>
                <c:pt idx="996">
                  <c:v>1938</c:v>
                </c:pt>
                <c:pt idx="997">
                  <c:v>1938</c:v>
                </c:pt>
                <c:pt idx="998">
                  <c:v>1938</c:v>
                </c:pt>
                <c:pt idx="999">
                  <c:v>1938</c:v>
                </c:pt>
                <c:pt idx="1000">
                  <c:v>1938</c:v>
                </c:pt>
                <c:pt idx="1001">
                  <c:v>1938</c:v>
                </c:pt>
                <c:pt idx="1002">
                  <c:v>1938</c:v>
                </c:pt>
                <c:pt idx="1003">
                  <c:v>1938</c:v>
                </c:pt>
                <c:pt idx="1004">
                  <c:v>1938</c:v>
                </c:pt>
                <c:pt idx="1005">
                  <c:v>1938</c:v>
                </c:pt>
                <c:pt idx="1006">
                  <c:v>1938</c:v>
                </c:pt>
                <c:pt idx="1007">
                  <c:v>1938</c:v>
                </c:pt>
                <c:pt idx="1008">
                  <c:v>1939</c:v>
                </c:pt>
                <c:pt idx="1009">
                  <c:v>1939</c:v>
                </c:pt>
                <c:pt idx="1010">
                  <c:v>1939</c:v>
                </c:pt>
                <c:pt idx="1011">
                  <c:v>1939</c:v>
                </c:pt>
                <c:pt idx="1012">
                  <c:v>1939</c:v>
                </c:pt>
                <c:pt idx="1013">
                  <c:v>1939</c:v>
                </c:pt>
                <c:pt idx="1014">
                  <c:v>1939</c:v>
                </c:pt>
                <c:pt idx="1015">
                  <c:v>1939</c:v>
                </c:pt>
                <c:pt idx="1016">
                  <c:v>1939</c:v>
                </c:pt>
                <c:pt idx="1017">
                  <c:v>1939</c:v>
                </c:pt>
                <c:pt idx="1018">
                  <c:v>1939</c:v>
                </c:pt>
                <c:pt idx="1019">
                  <c:v>1939</c:v>
                </c:pt>
                <c:pt idx="1020">
                  <c:v>1940</c:v>
                </c:pt>
                <c:pt idx="1021">
                  <c:v>1940</c:v>
                </c:pt>
                <c:pt idx="1022">
                  <c:v>1940</c:v>
                </c:pt>
                <c:pt idx="1023">
                  <c:v>1940</c:v>
                </c:pt>
                <c:pt idx="1024">
                  <c:v>1940</c:v>
                </c:pt>
                <c:pt idx="1025">
                  <c:v>1940</c:v>
                </c:pt>
                <c:pt idx="1026">
                  <c:v>1940</c:v>
                </c:pt>
                <c:pt idx="1027">
                  <c:v>1940</c:v>
                </c:pt>
                <c:pt idx="1028">
                  <c:v>1940</c:v>
                </c:pt>
                <c:pt idx="1029">
                  <c:v>1940</c:v>
                </c:pt>
                <c:pt idx="1030">
                  <c:v>1940</c:v>
                </c:pt>
                <c:pt idx="1031">
                  <c:v>1940</c:v>
                </c:pt>
                <c:pt idx="1032">
                  <c:v>1941</c:v>
                </c:pt>
                <c:pt idx="1033">
                  <c:v>1941</c:v>
                </c:pt>
                <c:pt idx="1034">
                  <c:v>1941</c:v>
                </c:pt>
                <c:pt idx="1035">
                  <c:v>1941</c:v>
                </c:pt>
                <c:pt idx="1036">
                  <c:v>1941</c:v>
                </c:pt>
                <c:pt idx="1037">
                  <c:v>1941</c:v>
                </c:pt>
                <c:pt idx="1038">
                  <c:v>1941</c:v>
                </c:pt>
                <c:pt idx="1039">
                  <c:v>1941</c:v>
                </c:pt>
                <c:pt idx="1040">
                  <c:v>1941</c:v>
                </c:pt>
                <c:pt idx="1041">
                  <c:v>1941</c:v>
                </c:pt>
                <c:pt idx="1042">
                  <c:v>1941</c:v>
                </c:pt>
                <c:pt idx="1043">
                  <c:v>1941</c:v>
                </c:pt>
                <c:pt idx="1044">
                  <c:v>1942</c:v>
                </c:pt>
                <c:pt idx="1045">
                  <c:v>1942</c:v>
                </c:pt>
                <c:pt idx="1046">
                  <c:v>1942</c:v>
                </c:pt>
                <c:pt idx="1047">
                  <c:v>1942</c:v>
                </c:pt>
                <c:pt idx="1048">
                  <c:v>1942</c:v>
                </c:pt>
                <c:pt idx="1049">
                  <c:v>1942</c:v>
                </c:pt>
                <c:pt idx="1050">
                  <c:v>1942</c:v>
                </c:pt>
                <c:pt idx="1051">
                  <c:v>1942</c:v>
                </c:pt>
                <c:pt idx="1052">
                  <c:v>1942</c:v>
                </c:pt>
                <c:pt idx="1053">
                  <c:v>1942</c:v>
                </c:pt>
                <c:pt idx="1054">
                  <c:v>1942</c:v>
                </c:pt>
                <c:pt idx="1055">
                  <c:v>1942</c:v>
                </c:pt>
                <c:pt idx="1056">
                  <c:v>1943</c:v>
                </c:pt>
                <c:pt idx="1057">
                  <c:v>1943</c:v>
                </c:pt>
                <c:pt idx="1058">
                  <c:v>1943</c:v>
                </c:pt>
                <c:pt idx="1059">
                  <c:v>1943</c:v>
                </c:pt>
                <c:pt idx="1060">
                  <c:v>1943</c:v>
                </c:pt>
                <c:pt idx="1061">
                  <c:v>1943</c:v>
                </c:pt>
                <c:pt idx="1062">
                  <c:v>1943</c:v>
                </c:pt>
                <c:pt idx="1063">
                  <c:v>1943</c:v>
                </c:pt>
                <c:pt idx="1064">
                  <c:v>1943</c:v>
                </c:pt>
                <c:pt idx="1065">
                  <c:v>1943</c:v>
                </c:pt>
                <c:pt idx="1066">
                  <c:v>1943</c:v>
                </c:pt>
                <c:pt idx="1067">
                  <c:v>1943</c:v>
                </c:pt>
                <c:pt idx="1068">
                  <c:v>1944</c:v>
                </c:pt>
                <c:pt idx="1069">
                  <c:v>1944</c:v>
                </c:pt>
                <c:pt idx="1070">
                  <c:v>1944</c:v>
                </c:pt>
                <c:pt idx="1071">
                  <c:v>1944</c:v>
                </c:pt>
                <c:pt idx="1072">
                  <c:v>1944</c:v>
                </c:pt>
                <c:pt idx="1073">
                  <c:v>1944</c:v>
                </c:pt>
                <c:pt idx="1074">
                  <c:v>1944</c:v>
                </c:pt>
                <c:pt idx="1075">
                  <c:v>1944</c:v>
                </c:pt>
                <c:pt idx="1076">
                  <c:v>1944</c:v>
                </c:pt>
                <c:pt idx="1077">
                  <c:v>1944</c:v>
                </c:pt>
                <c:pt idx="1078">
                  <c:v>1944</c:v>
                </c:pt>
                <c:pt idx="1079">
                  <c:v>1944</c:v>
                </c:pt>
                <c:pt idx="1080">
                  <c:v>1945</c:v>
                </c:pt>
                <c:pt idx="1081">
                  <c:v>1945</c:v>
                </c:pt>
                <c:pt idx="1082">
                  <c:v>1945</c:v>
                </c:pt>
                <c:pt idx="1083">
                  <c:v>1945</c:v>
                </c:pt>
                <c:pt idx="1084">
                  <c:v>1945</c:v>
                </c:pt>
                <c:pt idx="1085">
                  <c:v>1945</c:v>
                </c:pt>
                <c:pt idx="1086">
                  <c:v>1945</c:v>
                </c:pt>
                <c:pt idx="1087">
                  <c:v>1945</c:v>
                </c:pt>
                <c:pt idx="1088">
                  <c:v>1945</c:v>
                </c:pt>
                <c:pt idx="1089">
                  <c:v>1945</c:v>
                </c:pt>
                <c:pt idx="1090">
                  <c:v>1945</c:v>
                </c:pt>
                <c:pt idx="1091">
                  <c:v>1945</c:v>
                </c:pt>
                <c:pt idx="1092">
                  <c:v>1946</c:v>
                </c:pt>
                <c:pt idx="1093">
                  <c:v>1946</c:v>
                </c:pt>
                <c:pt idx="1094">
                  <c:v>1946</c:v>
                </c:pt>
                <c:pt idx="1095">
                  <c:v>1946</c:v>
                </c:pt>
                <c:pt idx="1096">
                  <c:v>1946</c:v>
                </c:pt>
                <c:pt idx="1097">
                  <c:v>1946</c:v>
                </c:pt>
                <c:pt idx="1098">
                  <c:v>1946</c:v>
                </c:pt>
                <c:pt idx="1099">
                  <c:v>1946</c:v>
                </c:pt>
                <c:pt idx="1100">
                  <c:v>1946</c:v>
                </c:pt>
                <c:pt idx="1101">
                  <c:v>1946</c:v>
                </c:pt>
                <c:pt idx="1102">
                  <c:v>1946</c:v>
                </c:pt>
                <c:pt idx="1103">
                  <c:v>1946</c:v>
                </c:pt>
                <c:pt idx="1104">
                  <c:v>1947</c:v>
                </c:pt>
                <c:pt idx="1105">
                  <c:v>1947</c:v>
                </c:pt>
                <c:pt idx="1106">
                  <c:v>1947</c:v>
                </c:pt>
                <c:pt idx="1107">
                  <c:v>1947</c:v>
                </c:pt>
                <c:pt idx="1108">
                  <c:v>1947</c:v>
                </c:pt>
                <c:pt idx="1109">
                  <c:v>1947</c:v>
                </c:pt>
                <c:pt idx="1110">
                  <c:v>1947</c:v>
                </c:pt>
                <c:pt idx="1111">
                  <c:v>1947</c:v>
                </c:pt>
                <c:pt idx="1112">
                  <c:v>1947</c:v>
                </c:pt>
                <c:pt idx="1113">
                  <c:v>1947</c:v>
                </c:pt>
                <c:pt idx="1114">
                  <c:v>1947</c:v>
                </c:pt>
                <c:pt idx="1115">
                  <c:v>1947</c:v>
                </c:pt>
                <c:pt idx="1116">
                  <c:v>1948</c:v>
                </c:pt>
                <c:pt idx="1117">
                  <c:v>1948</c:v>
                </c:pt>
                <c:pt idx="1118">
                  <c:v>1948</c:v>
                </c:pt>
                <c:pt idx="1119">
                  <c:v>1948</c:v>
                </c:pt>
                <c:pt idx="1120">
                  <c:v>1948</c:v>
                </c:pt>
                <c:pt idx="1121">
                  <c:v>1948</c:v>
                </c:pt>
                <c:pt idx="1122">
                  <c:v>1948</c:v>
                </c:pt>
                <c:pt idx="1123">
                  <c:v>1948</c:v>
                </c:pt>
                <c:pt idx="1124">
                  <c:v>1948</c:v>
                </c:pt>
                <c:pt idx="1125">
                  <c:v>1948</c:v>
                </c:pt>
                <c:pt idx="1126">
                  <c:v>1948</c:v>
                </c:pt>
                <c:pt idx="1127">
                  <c:v>1948</c:v>
                </c:pt>
                <c:pt idx="1128">
                  <c:v>1949</c:v>
                </c:pt>
                <c:pt idx="1129">
                  <c:v>1949</c:v>
                </c:pt>
                <c:pt idx="1130">
                  <c:v>1949</c:v>
                </c:pt>
                <c:pt idx="1131">
                  <c:v>1949</c:v>
                </c:pt>
                <c:pt idx="1132">
                  <c:v>1949</c:v>
                </c:pt>
                <c:pt idx="1133">
                  <c:v>1949</c:v>
                </c:pt>
                <c:pt idx="1134">
                  <c:v>1949</c:v>
                </c:pt>
                <c:pt idx="1135">
                  <c:v>1949</c:v>
                </c:pt>
                <c:pt idx="1136">
                  <c:v>1949</c:v>
                </c:pt>
                <c:pt idx="1137">
                  <c:v>1949</c:v>
                </c:pt>
                <c:pt idx="1138">
                  <c:v>1949</c:v>
                </c:pt>
                <c:pt idx="1139">
                  <c:v>1949</c:v>
                </c:pt>
                <c:pt idx="1140">
                  <c:v>1950</c:v>
                </c:pt>
                <c:pt idx="1141">
                  <c:v>1950</c:v>
                </c:pt>
                <c:pt idx="1142">
                  <c:v>1950</c:v>
                </c:pt>
                <c:pt idx="1143">
                  <c:v>1950</c:v>
                </c:pt>
                <c:pt idx="1144">
                  <c:v>1950</c:v>
                </c:pt>
                <c:pt idx="1145">
                  <c:v>1950</c:v>
                </c:pt>
                <c:pt idx="1146">
                  <c:v>1950</c:v>
                </c:pt>
                <c:pt idx="1147">
                  <c:v>1950</c:v>
                </c:pt>
                <c:pt idx="1148">
                  <c:v>1950</c:v>
                </c:pt>
                <c:pt idx="1149">
                  <c:v>1950</c:v>
                </c:pt>
                <c:pt idx="1150">
                  <c:v>1950</c:v>
                </c:pt>
                <c:pt idx="1151">
                  <c:v>1950</c:v>
                </c:pt>
                <c:pt idx="1152">
                  <c:v>1951</c:v>
                </c:pt>
                <c:pt idx="1153">
                  <c:v>1951</c:v>
                </c:pt>
                <c:pt idx="1154">
                  <c:v>1951</c:v>
                </c:pt>
                <c:pt idx="1155">
                  <c:v>1951</c:v>
                </c:pt>
                <c:pt idx="1156">
                  <c:v>1951</c:v>
                </c:pt>
                <c:pt idx="1157">
                  <c:v>1951</c:v>
                </c:pt>
                <c:pt idx="1158">
                  <c:v>1951</c:v>
                </c:pt>
                <c:pt idx="1159">
                  <c:v>1951</c:v>
                </c:pt>
                <c:pt idx="1160">
                  <c:v>1951</c:v>
                </c:pt>
                <c:pt idx="1161">
                  <c:v>1951</c:v>
                </c:pt>
                <c:pt idx="1162">
                  <c:v>1951</c:v>
                </c:pt>
                <c:pt idx="1163">
                  <c:v>1951</c:v>
                </c:pt>
                <c:pt idx="1164">
                  <c:v>1952</c:v>
                </c:pt>
                <c:pt idx="1165">
                  <c:v>1952</c:v>
                </c:pt>
                <c:pt idx="1166">
                  <c:v>1952</c:v>
                </c:pt>
                <c:pt idx="1167">
                  <c:v>1952</c:v>
                </c:pt>
                <c:pt idx="1168">
                  <c:v>1952</c:v>
                </c:pt>
                <c:pt idx="1169">
                  <c:v>1952</c:v>
                </c:pt>
                <c:pt idx="1170">
                  <c:v>1952</c:v>
                </c:pt>
                <c:pt idx="1171">
                  <c:v>1952</c:v>
                </c:pt>
                <c:pt idx="1172">
                  <c:v>1952</c:v>
                </c:pt>
                <c:pt idx="1173">
                  <c:v>1952</c:v>
                </c:pt>
                <c:pt idx="1174">
                  <c:v>1952</c:v>
                </c:pt>
                <c:pt idx="1175">
                  <c:v>1952</c:v>
                </c:pt>
                <c:pt idx="1176">
                  <c:v>1953</c:v>
                </c:pt>
                <c:pt idx="1177">
                  <c:v>1953</c:v>
                </c:pt>
                <c:pt idx="1178">
                  <c:v>1953</c:v>
                </c:pt>
                <c:pt idx="1179">
                  <c:v>1953</c:v>
                </c:pt>
                <c:pt idx="1180">
                  <c:v>1953</c:v>
                </c:pt>
                <c:pt idx="1181">
                  <c:v>1953</c:v>
                </c:pt>
                <c:pt idx="1182">
                  <c:v>1953</c:v>
                </c:pt>
                <c:pt idx="1183">
                  <c:v>1953</c:v>
                </c:pt>
                <c:pt idx="1184">
                  <c:v>1953</c:v>
                </c:pt>
                <c:pt idx="1185">
                  <c:v>1953</c:v>
                </c:pt>
                <c:pt idx="1186">
                  <c:v>1953</c:v>
                </c:pt>
                <c:pt idx="1187">
                  <c:v>1953</c:v>
                </c:pt>
                <c:pt idx="1188">
                  <c:v>1954</c:v>
                </c:pt>
                <c:pt idx="1189">
                  <c:v>1954</c:v>
                </c:pt>
                <c:pt idx="1190">
                  <c:v>1954</c:v>
                </c:pt>
                <c:pt idx="1191">
                  <c:v>1954</c:v>
                </c:pt>
                <c:pt idx="1192">
                  <c:v>1954</c:v>
                </c:pt>
                <c:pt idx="1193">
                  <c:v>1954</c:v>
                </c:pt>
                <c:pt idx="1194">
                  <c:v>1954</c:v>
                </c:pt>
                <c:pt idx="1195">
                  <c:v>1954</c:v>
                </c:pt>
                <c:pt idx="1196">
                  <c:v>1954</c:v>
                </c:pt>
                <c:pt idx="1197">
                  <c:v>1954</c:v>
                </c:pt>
                <c:pt idx="1198">
                  <c:v>1954</c:v>
                </c:pt>
                <c:pt idx="1199">
                  <c:v>1954</c:v>
                </c:pt>
                <c:pt idx="1200">
                  <c:v>1955</c:v>
                </c:pt>
                <c:pt idx="1201">
                  <c:v>1955</c:v>
                </c:pt>
                <c:pt idx="1202">
                  <c:v>1955</c:v>
                </c:pt>
                <c:pt idx="1203">
                  <c:v>1955</c:v>
                </c:pt>
                <c:pt idx="1204">
                  <c:v>1955</c:v>
                </c:pt>
                <c:pt idx="1205">
                  <c:v>1955</c:v>
                </c:pt>
                <c:pt idx="1206">
                  <c:v>1955</c:v>
                </c:pt>
                <c:pt idx="1207">
                  <c:v>1955</c:v>
                </c:pt>
                <c:pt idx="1208">
                  <c:v>1955</c:v>
                </c:pt>
                <c:pt idx="1209">
                  <c:v>1955</c:v>
                </c:pt>
                <c:pt idx="1210">
                  <c:v>1955</c:v>
                </c:pt>
                <c:pt idx="1211">
                  <c:v>1955</c:v>
                </c:pt>
                <c:pt idx="1212">
                  <c:v>1956</c:v>
                </c:pt>
                <c:pt idx="1213">
                  <c:v>1956</c:v>
                </c:pt>
                <c:pt idx="1214">
                  <c:v>1956</c:v>
                </c:pt>
                <c:pt idx="1215">
                  <c:v>1956</c:v>
                </c:pt>
                <c:pt idx="1216">
                  <c:v>1956</c:v>
                </c:pt>
                <c:pt idx="1217">
                  <c:v>1956</c:v>
                </c:pt>
                <c:pt idx="1218">
                  <c:v>1956</c:v>
                </c:pt>
                <c:pt idx="1219">
                  <c:v>1956</c:v>
                </c:pt>
                <c:pt idx="1220">
                  <c:v>1956</c:v>
                </c:pt>
                <c:pt idx="1221">
                  <c:v>1956</c:v>
                </c:pt>
                <c:pt idx="1222">
                  <c:v>1956</c:v>
                </c:pt>
                <c:pt idx="1223">
                  <c:v>1956</c:v>
                </c:pt>
                <c:pt idx="1224">
                  <c:v>1957</c:v>
                </c:pt>
                <c:pt idx="1225">
                  <c:v>1957</c:v>
                </c:pt>
                <c:pt idx="1226">
                  <c:v>1957</c:v>
                </c:pt>
                <c:pt idx="1227">
                  <c:v>1957</c:v>
                </c:pt>
                <c:pt idx="1228">
                  <c:v>1957</c:v>
                </c:pt>
                <c:pt idx="1229">
                  <c:v>1957</c:v>
                </c:pt>
                <c:pt idx="1230">
                  <c:v>1957</c:v>
                </c:pt>
                <c:pt idx="1231">
                  <c:v>1957</c:v>
                </c:pt>
                <c:pt idx="1232">
                  <c:v>1957</c:v>
                </c:pt>
                <c:pt idx="1233">
                  <c:v>1957</c:v>
                </c:pt>
                <c:pt idx="1234">
                  <c:v>1957</c:v>
                </c:pt>
                <c:pt idx="1235">
                  <c:v>1957</c:v>
                </c:pt>
                <c:pt idx="1236">
                  <c:v>1958</c:v>
                </c:pt>
                <c:pt idx="1237">
                  <c:v>1958</c:v>
                </c:pt>
                <c:pt idx="1238">
                  <c:v>1958</c:v>
                </c:pt>
                <c:pt idx="1239">
                  <c:v>1958</c:v>
                </c:pt>
                <c:pt idx="1240">
                  <c:v>1958</c:v>
                </c:pt>
                <c:pt idx="1241">
                  <c:v>1958</c:v>
                </c:pt>
                <c:pt idx="1242">
                  <c:v>1958</c:v>
                </c:pt>
                <c:pt idx="1243">
                  <c:v>1958</c:v>
                </c:pt>
                <c:pt idx="1244">
                  <c:v>1958</c:v>
                </c:pt>
                <c:pt idx="1245">
                  <c:v>1958</c:v>
                </c:pt>
                <c:pt idx="1246">
                  <c:v>1958</c:v>
                </c:pt>
                <c:pt idx="1247">
                  <c:v>1958</c:v>
                </c:pt>
                <c:pt idx="1248">
                  <c:v>1959</c:v>
                </c:pt>
                <c:pt idx="1249">
                  <c:v>1959</c:v>
                </c:pt>
                <c:pt idx="1250">
                  <c:v>1959</c:v>
                </c:pt>
                <c:pt idx="1251">
                  <c:v>1959</c:v>
                </c:pt>
                <c:pt idx="1252">
                  <c:v>1959</c:v>
                </c:pt>
                <c:pt idx="1253">
                  <c:v>1959</c:v>
                </c:pt>
                <c:pt idx="1254">
                  <c:v>1959</c:v>
                </c:pt>
                <c:pt idx="1255">
                  <c:v>1959</c:v>
                </c:pt>
                <c:pt idx="1256">
                  <c:v>1959</c:v>
                </c:pt>
                <c:pt idx="1257">
                  <c:v>1959</c:v>
                </c:pt>
                <c:pt idx="1258">
                  <c:v>1959</c:v>
                </c:pt>
                <c:pt idx="1259">
                  <c:v>1959</c:v>
                </c:pt>
                <c:pt idx="1260">
                  <c:v>1960</c:v>
                </c:pt>
                <c:pt idx="1261">
                  <c:v>1960</c:v>
                </c:pt>
                <c:pt idx="1262">
                  <c:v>1960</c:v>
                </c:pt>
                <c:pt idx="1263">
                  <c:v>1960</c:v>
                </c:pt>
                <c:pt idx="1264">
                  <c:v>1960</c:v>
                </c:pt>
                <c:pt idx="1265">
                  <c:v>1960</c:v>
                </c:pt>
                <c:pt idx="1266">
                  <c:v>1960</c:v>
                </c:pt>
                <c:pt idx="1267">
                  <c:v>1960</c:v>
                </c:pt>
                <c:pt idx="1268">
                  <c:v>1960</c:v>
                </c:pt>
                <c:pt idx="1269">
                  <c:v>1960</c:v>
                </c:pt>
                <c:pt idx="1270">
                  <c:v>1960</c:v>
                </c:pt>
                <c:pt idx="1271">
                  <c:v>1960</c:v>
                </c:pt>
                <c:pt idx="1272">
                  <c:v>1961</c:v>
                </c:pt>
                <c:pt idx="1273">
                  <c:v>1961</c:v>
                </c:pt>
                <c:pt idx="1274">
                  <c:v>1961</c:v>
                </c:pt>
                <c:pt idx="1275">
                  <c:v>1961</c:v>
                </c:pt>
                <c:pt idx="1276">
                  <c:v>1961</c:v>
                </c:pt>
                <c:pt idx="1277">
                  <c:v>1961</c:v>
                </c:pt>
                <c:pt idx="1278">
                  <c:v>1961</c:v>
                </c:pt>
                <c:pt idx="1279">
                  <c:v>1961</c:v>
                </c:pt>
                <c:pt idx="1280">
                  <c:v>1961</c:v>
                </c:pt>
                <c:pt idx="1281">
                  <c:v>1961</c:v>
                </c:pt>
                <c:pt idx="1282">
                  <c:v>1961</c:v>
                </c:pt>
                <c:pt idx="1283">
                  <c:v>1961</c:v>
                </c:pt>
                <c:pt idx="1284">
                  <c:v>1962</c:v>
                </c:pt>
                <c:pt idx="1285">
                  <c:v>1962</c:v>
                </c:pt>
                <c:pt idx="1286">
                  <c:v>1962</c:v>
                </c:pt>
                <c:pt idx="1287">
                  <c:v>1962</c:v>
                </c:pt>
                <c:pt idx="1288">
                  <c:v>1962</c:v>
                </c:pt>
                <c:pt idx="1289">
                  <c:v>1962</c:v>
                </c:pt>
                <c:pt idx="1290">
                  <c:v>1962</c:v>
                </c:pt>
                <c:pt idx="1291">
                  <c:v>1962</c:v>
                </c:pt>
                <c:pt idx="1292">
                  <c:v>1962</c:v>
                </c:pt>
                <c:pt idx="1293">
                  <c:v>1962</c:v>
                </c:pt>
                <c:pt idx="1294">
                  <c:v>1962</c:v>
                </c:pt>
                <c:pt idx="1295">
                  <c:v>1962</c:v>
                </c:pt>
                <c:pt idx="1296">
                  <c:v>1963</c:v>
                </c:pt>
                <c:pt idx="1297">
                  <c:v>1963</c:v>
                </c:pt>
                <c:pt idx="1298">
                  <c:v>1963</c:v>
                </c:pt>
                <c:pt idx="1299">
                  <c:v>1963</c:v>
                </c:pt>
                <c:pt idx="1300">
                  <c:v>1963</c:v>
                </c:pt>
                <c:pt idx="1301">
                  <c:v>1963</c:v>
                </c:pt>
                <c:pt idx="1302">
                  <c:v>1963</c:v>
                </c:pt>
                <c:pt idx="1303">
                  <c:v>1963</c:v>
                </c:pt>
                <c:pt idx="1304">
                  <c:v>1963</c:v>
                </c:pt>
                <c:pt idx="1305">
                  <c:v>1963</c:v>
                </c:pt>
                <c:pt idx="1306">
                  <c:v>1963</c:v>
                </c:pt>
                <c:pt idx="1307">
                  <c:v>1963</c:v>
                </c:pt>
                <c:pt idx="1308">
                  <c:v>1964</c:v>
                </c:pt>
                <c:pt idx="1309">
                  <c:v>1964</c:v>
                </c:pt>
                <c:pt idx="1310">
                  <c:v>1964</c:v>
                </c:pt>
                <c:pt idx="1311">
                  <c:v>1964</c:v>
                </c:pt>
                <c:pt idx="1312">
                  <c:v>1964</c:v>
                </c:pt>
                <c:pt idx="1313">
                  <c:v>1964</c:v>
                </c:pt>
                <c:pt idx="1314">
                  <c:v>1964</c:v>
                </c:pt>
                <c:pt idx="1315">
                  <c:v>1964</c:v>
                </c:pt>
                <c:pt idx="1316">
                  <c:v>1964</c:v>
                </c:pt>
                <c:pt idx="1317">
                  <c:v>1964</c:v>
                </c:pt>
                <c:pt idx="1318">
                  <c:v>1964</c:v>
                </c:pt>
                <c:pt idx="1319">
                  <c:v>1964</c:v>
                </c:pt>
                <c:pt idx="1320">
                  <c:v>1965</c:v>
                </c:pt>
                <c:pt idx="1321">
                  <c:v>1965</c:v>
                </c:pt>
                <c:pt idx="1322">
                  <c:v>1965</c:v>
                </c:pt>
                <c:pt idx="1323">
                  <c:v>1965</c:v>
                </c:pt>
                <c:pt idx="1324">
                  <c:v>1965</c:v>
                </c:pt>
                <c:pt idx="1325">
                  <c:v>1965</c:v>
                </c:pt>
                <c:pt idx="1326">
                  <c:v>1965</c:v>
                </c:pt>
                <c:pt idx="1327">
                  <c:v>1965</c:v>
                </c:pt>
                <c:pt idx="1328">
                  <c:v>1965</c:v>
                </c:pt>
                <c:pt idx="1329">
                  <c:v>1965</c:v>
                </c:pt>
                <c:pt idx="1330">
                  <c:v>1965</c:v>
                </c:pt>
                <c:pt idx="1331">
                  <c:v>1965</c:v>
                </c:pt>
                <c:pt idx="1332">
                  <c:v>1966</c:v>
                </c:pt>
                <c:pt idx="1333">
                  <c:v>1966</c:v>
                </c:pt>
                <c:pt idx="1334">
                  <c:v>1966</c:v>
                </c:pt>
                <c:pt idx="1335">
                  <c:v>1966</c:v>
                </c:pt>
                <c:pt idx="1336">
                  <c:v>1966</c:v>
                </c:pt>
                <c:pt idx="1337">
                  <c:v>1966</c:v>
                </c:pt>
                <c:pt idx="1338">
                  <c:v>1966</c:v>
                </c:pt>
                <c:pt idx="1339">
                  <c:v>1966</c:v>
                </c:pt>
                <c:pt idx="1340">
                  <c:v>1966</c:v>
                </c:pt>
                <c:pt idx="1341">
                  <c:v>1966</c:v>
                </c:pt>
                <c:pt idx="1342">
                  <c:v>1966</c:v>
                </c:pt>
                <c:pt idx="1343">
                  <c:v>1966</c:v>
                </c:pt>
                <c:pt idx="1344">
                  <c:v>1967</c:v>
                </c:pt>
                <c:pt idx="1345">
                  <c:v>1967</c:v>
                </c:pt>
                <c:pt idx="1346">
                  <c:v>1967</c:v>
                </c:pt>
                <c:pt idx="1347">
                  <c:v>1967</c:v>
                </c:pt>
                <c:pt idx="1348">
                  <c:v>1967</c:v>
                </c:pt>
                <c:pt idx="1349">
                  <c:v>1967</c:v>
                </c:pt>
                <c:pt idx="1350">
                  <c:v>1967</c:v>
                </c:pt>
                <c:pt idx="1351">
                  <c:v>1967</c:v>
                </c:pt>
                <c:pt idx="1352">
                  <c:v>1967</c:v>
                </c:pt>
                <c:pt idx="1353">
                  <c:v>1967</c:v>
                </c:pt>
                <c:pt idx="1354">
                  <c:v>1967</c:v>
                </c:pt>
                <c:pt idx="1355">
                  <c:v>1967</c:v>
                </c:pt>
                <c:pt idx="1356">
                  <c:v>1968</c:v>
                </c:pt>
                <c:pt idx="1357">
                  <c:v>1968</c:v>
                </c:pt>
                <c:pt idx="1358">
                  <c:v>1968</c:v>
                </c:pt>
                <c:pt idx="1359">
                  <c:v>1968</c:v>
                </c:pt>
                <c:pt idx="1360">
                  <c:v>1968</c:v>
                </c:pt>
                <c:pt idx="1361">
                  <c:v>1968</c:v>
                </c:pt>
                <c:pt idx="1362">
                  <c:v>1968</c:v>
                </c:pt>
                <c:pt idx="1363">
                  <c:v>1968</c:v>
                </c:pt>
                <c:pt idx="1364">
                  <c:v>1968</c:v>
                </c:pt>
                <c:pt idx="1365">
                  <c:v>1968</c:v>
                </c:pt>
                <c:pt idx="1366">
                  <c:v>1968</c:v>
                </c:pt>
                <c:pt idx="1367">
                  <c:v>1968</c:v>
                </c:pt>
                <c:pt idx="1368">
                  <c:v>1969</c:v>
                </c:pt>
                <c:pt idx="1369">
                  <c:v>1969</c:v>
                </c:pt>
                <c:pt idx="1370">
                  <c:v>1969</c:v>
                </c:pt>
                <c:pt idx="1371">
                  <c:v>1969</c:v>
                </c:pt>
                <c:pt idx="1372">
                  <c:v>1969</c:v>
                </c:pt>
                <c:pt idx="1373">
                  <c:v>1969</c:v>
                </c:pt>
                <c:pt idx="1374">
                  <c:v>1969</c:v>
                </c:pt>
                <c:pt idx="1375">
                  <c:v>1969</c:v>
                </c:pt>
                <c:pt idx="1376">
                  <c:v>1969</c:v>
                </c:pt>
                <c:pt idx="1377">
                  <c:v>1969</c:v>
                </c:pt>
                <c:pt idx="1378">
                  <c:v>1969</c:v>
                </c:pt>
                <c:pt idx="1379">
                  <c:v>1969</c:v>
                </c:pt>
                <c:pt idx="1380">
                  <c:v>1970</c:v>
                </c:pt>
                <c:pt idx="1381">
                  <c:v>1970</c:v>
                </c:pt>
                <c:pt idx="1382">
                  <c:v>1970</c:v>
                </c:pt>
                <c:pt idx="1383">
                  <c:v>1970</c:v>
                </c:pt>
                <c:pt idx="1384">
                  <c:v>1970</c:v>
                </c:pt>
                <c:pt idx="1385">
                  <c:v>1970</c:v>
                </c:pt>
                <c:pt idx="1386">
                  <c:v>1970</c:v>
                </c:pt>
                <c:pt idx="1387">
                  <c:v>1970</c:v>
                </c:pt>
                <c:pt idx="1388">
                  <c:v>1970</c:v>
                </c:pt>
                <c:pt idx="1389">
                  <c:v>1970</c:v>
                </c:pt>
                <c:pt idx="1390">
                  <c:v>1970</c:v>
                </c:pt>
                <c:pt idx="1391">
                  <c:v>1970</c:v>
                </c:pt>
                <c:pt idx="1392">
                  <c:v>1971</c:v>
                </c:pt>
                <c:pt idx="1393">
                  <c:v>1971</c:v>
                </c:pt>
                <c:pt idx="1394">
                  <c:v>1971</c:v>
                </c:pt>
                <c:pt idx="1395">
                  <c:v>1971</c:v>
                </c:pt>
                <c:pt idx="1396">
                  <c:v>1971</c:v>
                </c:pt>
                <c:pt idx="1397">
                  <c:v>1971</c:v>
                </c:pt>
                <c:pt idx="1398">
                  <c:v>1971</c:v>
                </c:pt>
                <c:pt idx="1399">
                  <c:v>1971</c:v>
                </c:pt>
                <c:pt idx="1400">
                  <c:v>1971</c:v>
                </c:pt>
                <c:pt idx="1401">
                  <c:v>1971</c:v>
                </c:pt>
                <c:pt idx="1402">
                  <c:v>1971</c:v>
                </c:pt>
                <c:pt idx="1403">
                  <c:v>1971</c:v>
                </c:pt>
                <c:pt idx="1404">
                  <c:v>1972</c:v>
                </c:pt>
                <c:pt idx="1405">
                  <c:v>1972</c:v>
                </c:pt>
                <c:pt idx="1406">
                  <c:v>1972</c:v>
                </c:pt>
                <c:pt idx="1407">
                  <c:v>1972</c:v>
                </c:pt>
                <c:pt idx="1408">
                  <c:v>1972</c:v>
                </c:pt>
                <c:pt idx="1409">
                  <c:v>1972</c:v>
                </c:pt>
                <c:pt idx="1410">
                  <c:v>1972</c:v>
                </c:pt>
                <c:pt idx="1411">
                  <c:v>1972</c:v>
                </c:pt>
                <c:pt idx="1412">
                  <c:v>1972</c:v>
                </c:pt>
                <c:pt idx="1413">
                  <c:v>1972</c:v>
                </c:pt>
                <c:pt idx="1414">
                  <c:v>1972</c:v>
                </c:pt>
                <c:pt idx="1415">
                  <c:v>1972</c:v>
                </c:pt>
                <c:pt idx="1416">
                  <c:v>1973</c:v>
                </c:pt>
                <c:pt idx="1417">
                  <c:v>1973</c:v>
                </c:pt>
                <c:pt idx="1418">
                  <c:v>1973</c:v>
                </c:pt>
                <c:pt idx="1419">
                  <c:v>1973</c:v>
                </c:pt>
                <c:pt idx="1420">
                  <c:v>1973</c:v>
                </c:pt>
                <c:pt idx="1421">
                  <c:v>1973</c:v>
                </c:pt>
                <c:pt idx="1422">
                  <c:v>1973</c:v>
                </c:pt>
                <c:pt idx="1423">
                  <c:v>1973</c:v>
                </c:pt>
                <c:pt idx="1424">
                  <c:v>1973</c:v>
                </c:pt>
                <c:pt idx="1425">
                  <c:v>1973</c:v>
                </c:pt>
                <c:pt idx="1426">
                  <c:v>1973</c:v>
                </c:pt>
                <c:pt idx="1427">
                  <c:v>1973</c:v>
                </c:pt>
                <c:pt idx="1428">
                  <c:v>1974</c:v>
                </c:pt>
                <c:pt idx="1429">
                  <c:v>1974</c:v>
                </c:pt>
                <c:pt idx="1430">
                  <c:v>1974</c:v>
                </c:pt>
                <c:pt idx="1431">
                  <c:v>1974</c:v>
                </c:pt>
                <c:pt idx="1432">
                  <c:v>1974</c:v>
                </c:pt>
                <c:pt idx="1433">
                  <c:v>1974</c:v>
                </c:pt>
                <c:pt idx="1434">
                  <c:v>1974</c:v>
                </c:pt>
                <c:pt idx="1435">
                  <c:v>1974</c:v>
                </c:pt>
                <c:pt idx="1436">
                  <c:v>1974</c:v>
                </c:pt>
                <c:pt idx="1437">
                  <c:v>1974</c:v>
                </c:pt>
                <c:pt idx="1438">
                  <c:v>1974</c:v>
                </c:pt>
                <c:pt idx="1439">
                  <c:v>1974</c:v>
                </c:pt>
                <c:pt idx="1440">
                  <c:v>1975</c:v>
                </c:pt>
                <c:pt idx="1441">
                  <c:v>1975</c:v>
                </c:pt>
                <c:pt idx="1442">
                  <c:v>1975</c:v>
                </c:pt>
                <c:pt idx="1443">
                  <c:v>1975</c:v>
                </c:pt>
                <c:pt idx="1444">
                  <c:v>1975</c:v>
                </c:pt>
                <c:pt idx="1445">
                  <c:v>1975</c:v>
                </c:pt>
                <c:pt idx="1446">
                  <c:v>1975</c:v>
                </c:pt>
                <c:pt idx="1447">
                  <c:v>1975</c:v>
                </c:pt>
                <c:pt idx="1448">
                  <c:v>1975</c:v>
                </c:pt>
                <c:pt idx="1449">
                  <c:v>1975</c:v>
                </c:pt>
                <c:pt idx="1450">
                  <c:v>1975</c:v>
                </c:pt>
                <c:pt idx="1451">
                  <c:v>1975</c:v>
                </c:pt>
                <c:pt idx="1452">
                  <c:v>1976</c:v>
                </c:pt>
                <c:pt idx="1453">
                  <c:v>1976</c:v>
                </c:pt>
                <c:pt idx="1454">
                  <c:v>1976</c:v>
                </c:pt>
                <c:pt idx="1455">
                  <c:v>1976</c:v>
                </c:pt>
                <c:pt idx="1456">
                  <c:v>1976</c:v>
                </c:pt>
                <c:pt idx="1457">
                  <c:v>1976</c:v>
                </c:pt>
                <c:pt idx="1458">
                  <c:v>1976</c:v>
                </c:pt>
                <c:pt idx="1459">
                  <c:v>1976</c:v>
                </c:pt>
                <c:pt idx="1460">
                  <c:v>1976</c:v>
                </c:pt>
                <c:pt idx="1461">
                  <c:v>1976</c:v>
                </c:pt>
                <c:pt idx="1462">
                  <c:v>1976</c:v>
                </c:pt>
                <c:pt idx="1463">
                  <c:v>1976</c:v>
                </c:pt>
                <c:pt idx="1464">
                  <c:v>1977</c:v>
                </c:pt>
                <c:pt idx="1465">
                  <c:v>1977</c:v>
                </c:pt>
                <c:pt idx="1466">
                  <c:v>1977</c:v>
                </c:pt>
                <c:pt idx="1467">
                  <c:v>1977</c:v>
                </c:pt>
                <c:pt idx="1468">
                  <c:v>1977</c:v>
                </c:pt>
                <c:pt idx="1469">
                  <c:v>1977</c:v>
                </c:pt>
                <c:pt idx="1470">
                  <c:v>1977</c:v>
                </c:pt>
                <c:pt idx="1471">
                  <c:v>1977</c:v>
                </c:pt>
                <c:pt idx="1472">
                  <c:v>1977</c:v>
                </c:pt>
                <c:pt idx="1473">
                  <c:v>1977</c:v>
                </c:pt>
                <c:pt idx="1474">
                  <c:v>1977</c:v>
                </c:pt>
                <c:pt idx="1475">
                  <c:v>1977</c:v>
                </c:pt>
                <c:pt idx="1476">
                  <c:v>1978</c:v>
                </c:pt>
                <c:pt idx="1477">
                  <c:v>1978</c:v>
                </c:pt>
                <c:pt idx="1478">
                  <c:v>1978</c:v>
                </c:pt>
                <c:pt idx="1479">
                  <c:v>1978</c:v>
                </c:pt>
                <c:pt idx="1480">
                  <c:v>1978</c:v>
                </c:pt>
                <c:pt idx="1481">
                  <c:v>1978</c:v>
                </c:pt>
                <c:pt idx="1482">
                  <c:v>1978</c:v>
                </c:pt>
                <c:pt idx="1483">
                  <c:v>1978</c:v>
                </c:pt>
                <c:pt idx="1484">
                  <c:v>1978</c:v>
                </c:pt>
                <c:pt idx="1485">
                  <c:v>1978</c:v>
                </c:pt>
                <c:pt idx="1486">
                  <c:v>1978</c:v>
                </c:pt>
                <c:pt idx="1487">
                  <c:v>1978</c:v>
                </c:pt>
                <c:pt idx="1488">
                  <c:v>1979</c:v>
                </c:pt>
                <c:pt idx="1489">
                  <c:v>1979</c:v>
                </c:pt>
                <c:pt idx="1490">
                  <c:v>1979</c:v>
                </c:pt>
                <c:pt idx="1491">
                  <c:v>1979</c:v>
                </c:pt>
                <c:pt idx="1492">
                  <c:v>1979</c:v>
                </c:pt>
                <c:pt idx="1493">
                  <c:v>1979</c:v>
                </c:pt>
                <c:pt idx="1494">
                  <c:v>1979</c:v>
                </c:pt>
                <c:pt idx="1495">
                  <c:v>1979</c:v>
                </c:pt>
                <c:pt idx="1496">
                  <c:v>1979</c:v>
                </c:pt>
                <c:pt idx="1497">
                  <c:v>1979</c:v>
                </c:pt>
                <c:pt idx="1498">
                  <c:v>1979</c:v>
                </c:pt>
                <c:pt idx="1499">
                  <c:v>1979</c:v>
                </c:pt>
                <c:pt idx="1500">
                  <c:v>1980</c:v>
                </c:pt>
                <c:pt idx="1501">
                  <c:v>1980</c:v>
                </c:pt>
                <c:pt idx="1502">
                  <c:v>1980</c:v>
                </c:pt>
                <c:pt idx="1503">
                  <c:v>1980</c:v>
                </c:pt>
                <c:pt idx="1504">
                  <c:v>1980</c:v>
                </c:pt>
                <c:pt idx="1505">
                  <c:v>1980</c:v>
                </c:pt>
                <c:pt idx="1506">
                  <c:v>1980</c:v>
                </c:pt>
                <c:pt idx="1507">
                  <c:v>1980</c:v>
                </c:pt>
                <c:pt idx="1508">
                  <c:v>1980</c:v>
                </c:pt>
                <c:pt idx="1509">
                  <c:v>1980</c:v>
                </c:pt>
                <c:pt idx="1510">
                  <c:v>1980</c:v>
                </c:pt>
                <c:pt idx="1511">
                  <c:v>1980</c:v>
                </c:pt>
                <c:pt idx="1512">
                  <c:v>1981</c:v>
                </c:pt>
                <c:pt idx="1513">
                  <c:v>1981</c:v>
                </c:pt>
                <c:pt idx="1514">
                  <c:v>1981</c:v>
                </c:pt>
                <c:pt idx="1515">
                  <c:v>1981</c:v>
                </c:pt>
                <c:pt idx="1516">
                  <c:v>1981</c:v>
                </c:pt>
                <c:pt idx="1517">
                  <c:v>1981</c:v>
                </c:pt>
                <c:pt idx="1518">
                  <c:v>1981</c:v>
                </c:pt>
                <c:pt idx="1519">
                  <c:v>1981</c:v>
                </c:pt>
                <c:pt idx="1520">
                  <c:v>1981</c:v>
                </c:pt>
                <c:pt idx="1521">
                  <c:v>1981</c:v>
                </c:pt>
                <c:pt idx="1522">
                  <c:v>1981</c:v>
                </c:pt>
                <c:pt idx="1523">
                  <c:v>1981</c:v>
                </c:pt>
                <c:pt idx="1524">
                  <c:v>1982</c:v>
                </c:pt>
                <c:pt idx="1525">
                  <c:v>1982</c:v>
                </c:pt>
                <c:pt idx="1526">
                  <c:v>1982</c:v>
                </c:pt>
                <c:pt idx="1527">
                  <c:v>1982</c:v>
                </c:pt>
                <c:pt idx="1528">
                  <c:v>1982</c:v>
                </c:pt>
                <c:pt idx="1529">
                  <c:v>1982</c:v>
                </c:pt>
                <c:pt idx="1530">
                  <c:v>1982</c:v>
                </c:pt>
                <c:pt idx="1531">
                  <c:v>1982</c:v>
                </c:pt>
                <c:pt idx="1532">
                  <c:v>1982</c:v>
                </c:pt>
                <c:pt idx="1533">
                  <c:v>1982</c:v>
                </c:pt>
                <c:pt idx="1534">
                  <c:v>1982</c:v>
                </c:pt>
                <c:pt idx="1535">
                  <c:v>1982</c:v>
                </c:pt>
                <c:pt idx="1536">
                  <c:v>1983</c:v>
                </c:pt>
                <c:pt idx="1537">
                  <c:v>1983</c:v>
                </c:pt>
                <c:pt idx="1538">
                  <c:v>1983</c:v>
                </c:pt>
                <c:pt idx="1539">
                  <c:v>1983</c:v>
                </c:pt>
                <c:pt idx="1540">
                  <c:v>1983</c:v>
                </c:pt>
                <c:pt idx="1541">
                  <c:v>1983</c:v>
                </c:pt>
                <c:pt idx="1542">
                  <c:v>1983</c:v>
                </c:pt>
                <c:pt idx="1543">
                  <c:v>1983</c:v>
                </c:pt>
                <c:pt idx="1544">
                  <c:v>1983</c:v>
                </c:pt>
                <c:pt idx="1545">
                  <c:v>1983</c:v>
                </c:pt>
                <c:pt idx="1546">
                  <c:v>1983</c:v>
                </c:pt>
                <c:pt idx="1547">
                  <c:v>1983</c:v>
                </c:pt>
                <c:pt idx="1548">
                  <c:v>1984</c:v>
                </c:pt>
                <c:pt idx="1549">
                  <c:v>1984</c:v>
                </c:pt>
                <c:pt idx="1550">
                  <c:v>1984</c:v>
                </c:pt>
                <c:pt idx="1551">
                  <c:v>1984</c:v>
                </c:pt>
                <c:pt idx="1552">
                  <c:v>1984</c:v>
                </c:pt>
                <c:pt idx="1553">
                  <c:v>1984</c:v>
                </c:pt>
                <c:pt idx="1554">
                  <c:v>1984</c:v>
                </c:pt>
                <c:pt idx="1555">
                  <c:v>1984</c:v>
                </c:pt>
                <c:pt idx="1556">
                  <c:v>1984</c:v>
                </c:pt>
                <c:pt idx="1557">
                  <c:v>1984</c:v>
                </c:pt>
                <c:pt idx="1558">
                  <c:v>1984</c:v>
                </c:pt>
                <c:pt idx="1559">
                  <c:v>1984</c:v>
                </c:pt>
                <c:pt idx="1560">
                  <c:v>1985</c:v>
                </c:pt>
                <c:pt idx="1561">
                  <c:v>1985</c:v>
                </c:pt>
                <c:pt idx="1562">
                  <c:v>1985</c:v>
                </c:pt>
                <c:pt idx="1563">
                  <c:v>1985</c:v>
                </c:pt>
                <c:pt idx="1564">
                  <c:v>1985</c:v>
                </c:pt>
                <c:pt idx="1565">
                  <c:v>1985</c:v>
                </c:pt>
                <c:pt idx="1566">
                  <c:v>1985</c:v>
                </c:pt>
                <c:pt idx="1567">
                  <c:v>1985</c:v>
                </c:pt>
                <c:pt idx="1568">
                  <c:v>1985</c:v>
                </c:pt>
                <c:pt idx="1569">
                  <c:v>1985</c:v>
                </c:pt>
                <c:pt idx="1570">
                  <c:v>1985</c:v>
                </c:pt>
                <c:pt idx="1571">
                  <c:v>1985</c:v>
                </c:pt>
                <c:pt idx="1572">
                  <c:v>1986</c:v>
                </c:pt>
                <c:pt idx="1573">
                  <c:v>1986</c:v>
                </c:pt>
                <c:pt idx="1574">
                  <c:v>1986</c:v>
                </c:pt>
                <c:pt idx="1575">
                  <c:v>1986</c:v>
                </c:pt>
                <c:pt idx="1576">
                  <c:v>1986</c:v>
                </c:pt>
                <c:pt idx="1577">
                  <c:v>1986</c:v>
                </c:pt>
                <c:pt idx="1578">
                  <c:v>1986</c:v>
                </c:pt>
                <c:pt idx="1579">
                  <c:v>1986</c:v>
                </c:pt>
                <c:pt idx="1580">
                  <c:v>1986</c:v>
                </c:pt>
                <c:pt idx="1581">
                  <c:v>1986</c:v>
                </c:pt>
                <c:pt idx="1582">
                  <c:v>1986</c:v>
                </c:pt>
                <c:pt idx="1583">
                  <c:v>1986</c:v>
                </c:pt>
                <c:pt idx="1584">
                  <c:v>1987</c:v>
                </c:pt>
                <c:pt idx="1585">
                  <c:v>1987</c:v>
                </c:pt>
                <c:pt idx="1586">
                  <c:v>1987</c:v>
                </c:pt>
                <c:pt idx="1587">
                  <c:v>1987</c:v>
                </c:pt>
                <c:pt idx="1588">
                  <c:v>1987</c:v>
                </c:pt>
                <c:pt idx="1589">
                  <c:v>1987</c:v>
                </c:pt>
                <c:pt idx="1590">
                  <c:v>1987</c:v>
                </c:pt>
                <c:pt idx="1591">
                  <c:v>1987</c:v>
                </c:pt>
                <c:pt idx="1592">
                  <c:v>1987</c:v>
                </c:pt>
                <c:pt idx="1593">
                  <c:v>1987</c:v>
                </c:pt>
                <c:pt idx="1594">
                  <c:v>1987</c:v>
                </c:pt>
                <c:pt idx="1595">
                  <c:v>1987</c:v>
                </c:pt>
                <c:pt idx="1596">
                  <c:v>1988</c:v>
                </c:pt>
                <c:pt idx="1597">
                  <c:v>1988</c:v>
                </c:pt>
                <c:pt idx="1598">
                  <c:v>1988</c:v>
                </c:pt>
                <c:pt idx="1599">
                  <c:v>1988</c:v>
                </c:pt>
                <c:pt idx="1600">
                  <c:v>1988</c:v>
                </c:pt>
                <c:pt idx="1601">
                  <c:v>1988</c:v>
                </c:pt>
                <c:pt idx="1602">
                  <c:v>1988</c:v>
                </c:pt>
                <c:pt idx="1603">
                  <c:v>1988</c:v>
                </c:pt>
                <c:pt idx="1604">
                  <c:v>1988</c:v>
                </c:pt>
                <c:pt idx="1605">
                  <c:v>1988</c:v>
                </c:pt>
                <c:pt idx="1606">
                  <c:v>1988</c:v>
                </c:pt>
                <c:pt idx="1607">
                  <c:v>1988</c:v>
                </c:pt>
                <c:pt idx="1608">
                  <c:v>1989</c:v>
                </c:pt>
                <c:pt idx="1609">
                  <c:v>1989</c:v>
                </c:pt>
                <c:pt idx="1610">
                  <c:v>1989</c:v>
                </c:pt>
                <c:pt idx="1611">
                  <c:v>1989</c:v>
                </c:pt>
                <c:pt idx="1612">
                  <c:v>1989</c:v>
                </c:pt>
                <c:pt idx="1613">
                  <c:v>1989</c:v>
                </c:pt>
                <c:pt idx="1614">
                  <c:v>1989</c:v>
                </c:pt>
                <c:pt idx="1615">
                  <c:v>1989</c:v>
                </c:pt>
                <c:pt idx="1616">
                  <c:v>1989</c:v>
                </c:pt>
                <c:pt idx="1617">
                  <c:v>1989</c:v>
                </c:pt>
                <c:pt idx="1618">
                  <c:v>1989</c:v>
                </c:pt>
                <c:pt idx="1619">
                  <c:v>1989</c:v>
                </c:pt>
                <c:pt idx="1620">
                  <c:v>1990</c:v>
                </c:pt>
                <c:pt idx="1621">
                  <c:v>1990</c:v>
                </c:pt>
                <c:pt idx="1622">
                  <c:v>1990</c:v>
                </c:pt>
                <c:pt idx="1623">
                  <c:v>1990</c:v>
                </c:pt>
                <c:pt idx="1624">
                  <c:v>1990</c:v>
                </c:pt>
                <c:pt idx="1625">
                  <c:v>1990</c:v>
                </c:pt>
                <c:pt idx="1626">
                  <c:v>1990</c:v>
                </c:pt>
                <c:pt idx="1627">
                  <c:v>1990</c:v>
                </c:pt>
                <c:pt idx="1628">
                  <c:v>1990</c:v>
                </c:pt>
                <c:pt idx="1629">
                  <c:v>1990</c:v>
                </c:pt>
                <c:pt idx="1630">
                  <c:v>1990</c:v>
                </c:pt>
                <c:pt idx="1631">
                  <c:v>1990</c:v>
                </c:pt>
                <c:pt idx="1632">
                  <c:v>1991</c:v>
                </c:pt>
                <c:pt idx="1633">
                  <c:v>1991</c:v>
                </c:pt>
                <c:pt idx="1634">
                  <c:v>1991</c:v>
                </c:pt>
                <c:pt idx="1635">
                  <c:v>1991</c:v>
                </c:pt>
                <c:pt idx="1636">
                  <c:v>1991</c:v>
                </c:pt>
                <c:pt idx="1637">
                  <c:v>1991</c:v>
                </c:pt>
                <c:pt idx="1638">
                  <c:v>1991</c:v>
                </c:pt>
                <c:pt idx="1639">
                  <c:v>1991</c:v>
                </c:pt>
                <c:pt idx="1640">
                  <c:v>1991</c:v>
                </c:pt>
                <c:pt idx="1641">
                  <c:v>1991</c:v>
                </c:pt>
                <c:pt idx="1642">
                  <c:v>1991</c:v>
                </c:pt>
                <c:pt idx="1643">
                  <c:v>1991</c:v>
                </c:pt>
                <c:pt idx="1644">
                  <c:v>1992</c:v>
                </c:pt>
                <c:pt idx="1645">
                  <c:v>1992</c:v>
                </c:pt>
                <c:pt idx="1646">
                  <c:v>1992</c:v>
                </c:pt>
                <c:pt idx="1647">
                  <c:v>1992</c:v>
                </c:pt>
                <c:pt idx="1648">
                  <c:v>1992</c:v>
                </c:pt>
                <c:pt idx="1649">
                  <c:v>1992</c:v>
                </c:pt>
                <c:pt idx="1650">
                  <c:v>1992</c:v>
                </c:pt>
                <c:pt idx="1651">
                  <c:v>1992</c:v>
                </c:pt>
                <c:pt idx="1652">
                  <c:v>1992</c:v>
                </c:pt>
                <c:pt idx="1653">
                  <c:v>1992</c:v>
                </c:pt>
                <c:pt idx="1654">
                  <c:v>1992</c:v>
                </c:pt>
                <c:pt idx="1655">
                  <c:v>1992</c:v>
                </c:pt>
                <c:pt idx="1656">
                  <c:v>1993</c:v>
                </c:pt>
                <c:pt idx="1657">
                  <c:v>1993</c:v>
                </c:pt>
                <c:pt idx="1658">
                  <c:v>1993</c:v>
                </c:pt>
                <c:pt idx="1659">
                  <c:v>1993</c:v>
                </c:pt>
                <c:pt idx="1660">
                  <c:v>1993</c:v>
                </c:pt>
                <c:pt idx="1661">
                  <c:v>1993</c:v>
                </c:pt>
                <c:pt idx="1662">
                  <c:v>1993</c:v>
                </c:pt>
                <c:pt idx="1663">
                  <c:v>1993</c:v>
                </c:pt>
                <c:pt idx="1664">
                  <c:v>1993</c:v>
                </c:pt>
                <c:pt idx="1665">
                  <c:v>1993</c:v>
                </c:pt>
                <c:pt idx="1666">
                  <c:v>1993</c:v>
                </c:pt>
                <c:pt idx="1667">
                  <c:v>1993</c:v>
                </c:pt>
                <c:pt idx="1668">
                  <c:v>1994</c:v>
                </c:pt>
                <c:pt idx="1669">
                  <c:v>1994</c:v>
                </c:pt>
                <c:pt idx="1670">
                  <c:v>1994</c:v>
                </c:pt>
                <c:pt idx="1671">
                  <c:v>1994</c:v>
                </c:pt>
                <c:pt idx="1672">
                  <c:v>1994</c:v>
                </c:pt>
                <c:pt idx="1673">
                  <c:v>1994</c:v>
                </c:pt>
                <c:pt idx="1674">
                  <c:v>1994</c:v>
                </c:pt>
                <c:pt idx="1675">
                  <c:v>1994</c:v>
                </c:pt>
                <c:pt idx="1676">
                  <c:v>1994</c:v>
                </c:pt>
                <c:pt idx="1677">
                  <c:v>1994</c:v>
                </c:pt>
                <c:pt idx="1678">
                  <c:v>1994</c:v>
                </c:pt>
                <c:pt idx="1679">
                  <c:v>1994</c:v>
                </c:pt>
                <c:pt idx="1680">
                  <c:v>1995</c:v>
                </c:pt>
                <c:pt idx="1681">
                  <c:v>1995</c:v>
                </c:pt>
                <c:pt idx="1682">
                  <c:v>1995</c:v>
                </c:pt>
                <c:pt idx="1683">
                  <c:v>1995</c:v>
                </c:pt>
                <c:pt idx="1684">
                  <c:v>1995</c:v>
                </c:pt>
                <c:pt idx="1685">
                  <c:v>1995</c:v>
                </c:pt>
                <c:pt idx="1686">
                  <c:v>1995</c:v>
                </c:pt>
                <c:pt idx="1687">
                  <c:v>1995</c:v>
                </c:pt>
                <c:pt idx="1688">
                  <c:v>1995</c:v>
                </c:pt>
                <c:pt idx="1689">
                  <c:v>1995</c:v>
                </c:pt>
                <c:pt idx="1690">
                  <c:v>1995</c:v>
                </c:pt>
                <c:pt idx="1691">
                  <c:v>1995</c:v>
                </c:pt>
                <c:pt idx="1692">
                  <c:v>1996</c:v>
                </c:pt>
                <c:pt idx="1693">
                  <c:v>1996</c:v>
                </c:pt>
                <c:pt idx="1694">
                  <c:v>1996</c:v>
                </c:pt>
                <c:pt idx="1695">
                  <c:v>1996</c:v>
                </c:pt>
                <c:pt idx="1696">
                  <c:v>1996</c:v>
                </c:pt>
                <c:pt idx="1697">
                  <c:v>1996</c:v>
                </c:pt>
                <c:pt idx="1698">
                  <c:v>1996</c:v>
                </c:pt>
                <c:pt idx="1699">
                  <c:v>1996</c:v>
                </c:pt>
                <c:pt idx="1700">
                  <c:v>1996</c:v>
                </c:pt>
                <c:pt idx="1701">
                  <c:v>1996</c:v>
                </c:pt>
                <c:pt idx="1702">
                  <c:v>1996</c:v>
                </c:pt>
                <c:pt idx="1703">
                  <c:v>1996</c:v>
                </c:pt>
                <c:pt idx="1704">
                  <c:v>1997</c:v>
                </c:pt>
                <c:pt idx="1705">
                  <c:v>1997</c:v>
                </c:pt>
                <c:pt idx="1706">
                  <c:v>1997</c:v>
                </c:pt>
                <c:pt idx="1707">
                  <c:v>1997</c:v>
                </c:pt>
                <c:pt idx="1708">
                  <c:v>1997</c:v>
                </c:pt>
                <c:pt idx="1709">
                  <c:v>1997</c:v>
                </c:pt>
                <c:pt idx="1710">
                  <c:v>1997</c:v>
                </c:pt>
                <c:pt idx="1711">
                  <c:v>1997</c:v>
                </c:pt>
                <c:pt idx="1712">
                  <c:v>1997</c:v>
                </c:pt>
                <c:pt idx="1713">
                  <c:v>1997</c:v>
                </c:pt>
                <c:pt idx="1714">
                  <c:v>1997</c:v>
                </c:pt>
                <c:pt idx="1715">
                  <c:v>1997</c:v>
                </c:pt>
                <c:pt idx="1716">
                  <c:v>1998</c:v>
                </c:pt>
                <c:pt idx="1717">
                  <c:v>1998</c:v>
                </c:pt>
                <c:pt idx="1718">
                  <c:v>1998</c:v>
                </c:pt>
                <c:pt idx="1719">
                  <c:v>1998</c:v>
                </c:pt>
                <c:pt idx="1720">
                  <c:v>1998</c:v>
                </c:pt>
                <c:pt idx="1721">
                  <c:v>1998</c:v>
                </c:pt>
                <c:pt idx="1722">
                  <c:v>1998</c:v>
                </c:pt>
                <c:pt idx="1723">
                  <c:v>1998</c:v>
                </c:pt>
                <c:pt idx="1724">
                  <c:v>1998</c:v>
                </c:pt>
                <c:pt idx="1725">
                  <c:v>1998</c:v>
                </c:pt>
                <c:pt idx="1726">
                  <c:v>1998</c:v>
                </c:pt>
                <c:pt idx="1727">
                  <c:v>1998</c:v>
                </c:pt>
                <c:pt idx="1728">
                  <c:v>1999</c:v>
                </c:pt>
                <c:pt idx="1729">
                  <c:v>1999</c:v>
                </c:pt>
                <c:pt idx="1730">
                  <c:v>1999</c:v>
                </c:pt>
                <c:pt idx="1731">
                  <c:v>1999</c:v>
                </c:pt>
                <c:pt idx="1732">
                  <c:v>1999</c:v>
                </c:pt>
                <c:pt idx="1733">
                  <c:v>1999</c:v>
                </c:pt>
                <c:pt idx="1734">
                  <c:v>1999</c:v>
                </c:pt>
                <c:pt idx="1735">
                  <c:v>1999</c:v>
                </c:pt>
                <c:pt idx="1736">
                  <c:v>1999</c:v>
                </c:pt>
                <c:pt idx="1737">
                  <c:v>1999</c:v>
                </c:pt>
                <c:pt idx="1738">
                  <c:v>1999</c:v>
                </c:pt>
                <c:pt idx="1739">
                  <c:v>1999</c:v>
                </c:pt>
                <c:pt idx="1740">
                  <c:v>2000</c:v>
                </c:pt>
                <c:pt idx="1741">
                  <c:v>2000</c:v>
                </c:pt>
                <c:pt idx="1742">
                  <c:v>2000</c:v>
                </c:pt>
                <c:pt idx="1743">
                  <c:v>2000</c:v>
                </c:pt>
                <c:pt idx="1744">
                  <c:v>2000</c:v>
                </c:pt>
                <c:pt idx="1745">
                  <c:v>2000</c:v>
                </c:pt>
                <c:pt idx="1746">
                  <c:v>2000</c:v>
                </c:pt>
                <c:pt idx="1747">
                  <c:v>2000</c:v>
                </c:pt>
                <c:pt idx="1748">
                  <c:v>2000</c:v>
                </c:pt>
                <c:pt idx="1749">
                  <c:v>2000</c:v>
                </c:pt>
                <c:pt idx="1750">
                  <c:v>2000</c:v>
                </c:pt>
                <c:pt idx="1751">
                  <c:v>2000</c:v>
                </c:pt>
                <c:pt idx="1752">
                  <c:v>2001</c:v>
                </c:pt>
                <c:pt idx="1753">
                  <c:v>2001</c:v>
                </c:pt>
                <c:pt idx="1754">
                  <c:v>2001</c:v>
                </c:pt>
                <c:pt idx="1755">
                  <c:v>2001</c:v>
                </c:pt>
                <c:pt idx="1756">
                  <c:v>2001</c:v>
                </c:pt>
                <c:pt idx="1757">
                  <c:v>2001</c:v>
                </c:pt>
                <c:pt idx="1758">
                  <c:v>2001</c:v>
                </c:pt>
                <c:pt idx="1759">
                  <c:v>2001</c:v>
                </c:pt>
                <c:pt idx="1760">
                  <c:v>2001</c:v>
                </c:pt>
                <c:pt idx="1761">
                  <c:v>2001</c:v>
                </c:pt>
                <c:pt idx="1762">
                  <c:v>2001</c:v>
                </c:pt>
                <c:pt idx="1763">
                  <c:v>2001</c:v>
                </c:pt>
                <c:pt idx="1764">
                  <c:v>2002</c:v>
                </c:pt>
                <c:pt idx="1765">
                  <c:v>2002</c:v>
                </c:pt>
                <c:pt idx="1766">
                  <c:v>2002</c:v>
                </c:pt>
                <c:pt idx="1767">
                  <c:v>2002</c:v>
                </c:pt>
                <c:pt idx="1768">
                  <c:v>2002</c:v>
                </c:pt>
                <c:pt idx="1769">
                  <c:v>2002</c:v>
                </c:pt>
                <c:pt idx="1770">
                  <c:v>2002</c:v>
                </c:pt>
                <c:pt idx="1771">
                  <c:v>2002</c:v>
                </c:pt>
                <c:pt idx="1772">
                  <c:v>2002</c:v>
                </c:pt>
                <c:pt idx="1773">
                  <c:v>2002</c:v>
                </c:pt>
                <c:pt idx="1774">
                  <c:v>2002</c:v>
                </c:pt>
                <c:pt idx="1775">
                  <c:v>2002</c:v>
                </c:pt>
                <c:pt idx="1776">
                  <c:v>2003</c:v>
                </c:pt>
                <c:pt idx="1777">
                  <c:v>2003</c:v>
                </c:pt>
                <c:pt idx="1778">
                  <c:v>2003</c:v>
                </c:pt>
                <c:pt idx="1779">
                  <c:v>2003</c:v>
                </c:pt>
                <c:pt idx="1780">
                  <c:v>2003</c:v>
                </c:pt>
                <c:pt idx="1781">
                  <c:v>2003</c:v>
                </c:pt>
                <c:pt idx="1782">
                  <c:v>2003</c:v>
                </c:pt>
                <c:pt idx="1783">
                  <c:v>2003</c:v>
                </c:pt>
                <c:pt idx="1784">
                  <c:v>2003</c:v>
                </c:pt>
                <c:pt idx="1785">
                  <c:v>2003</c:v>
                </c:pt>
                <c:pt idx="1786">
                  <c:v>2003</c:v>
                </c:pt>
                <c:pt idx="1787">
                  <c:v>2003</c:v>
                </c:pt>
                <c:pt idx="1788">
                  <c:v>2004</c:v>
                </c:pt>
                <c:pt idx="1789">
                  <c:v>2004</c:v>
                </c:pt>
                <c:pt idx="1790">
                  <c:v>2004</c:v>
                </c:pt>
                <c:pt idx="1791">
                  <c:v>2004</c:v>
                </c:pt>
                <c:pt idx="1792">
                  <c:v>2004</c:v>
                </c:pt>
                <c:pt idx="1793">
                  <c:v>2004</c:v>
                </c:pt>
                <c:pt idx="1794">
                  <c:v>2004</c:v>
                </c:pt>
                <c:pt idx="1795">
                  <c:v>2004</c:v>
                </c:pt>
                <c:pt idx="1796">
                  <c:v>2004</c:v>
                </c:pt>
                <c:pt idx="1797">
                  <c:v>2004</c:v>
                </c:pt>
                <c:pt idx="1798">
                  <c:v>2004</c:v>
                </c:pt>
                <c:pt idx="1799">
                  <c:v>2004</c:v>
                </c:pt>
                <c:pt idx="1800">
                  <c:v>2005</c:v>
                </c:pt>
                <c:pt idx="1801">
                  <c:v>2005</c:v>
                </c:pt>
                <c:pt idx="1802">
                  <c:v>2005</c:v>
                </c:pt>
                <c:pt idx="1803">
                  <c:v>2005</c:v>
                </c:pt>
                <c:pt idx="1804">
                  <c:v>2005</c:v>
                </c:pt>
                <c:pt idx="1805">
                  <c:v>2005</c:v>
                </c:pt>
                <c:pt idx="1806">
                  <c:v>2005</c:v>
                </c:pt>
                <c:pt idx="1807">
                  <c:v>2005</c:v>
                </c:pt>
                <c:pt idx="1808">
                  <c:v>2005</c:v>
                </c:pt>
                <c:pt idx="1809">
                  <c:v>2005</c:v>
                </c:pt>
                <c:pt idx="1810">
                  <c:v>2005</c:v>
                </c:pt>
                <c:pt idx="1811">
                  <c:v>2005</c:v>
                </c:pt>
                <c:pt idx="1812">
                  <c:v>2006</c:v>
                </c:pt>
                <c:pt idx="1813">
                  <c:v>2006</c:v>
                </c:pt>
                <c:pt idx="1814">
                  <c:v>2006</c:v>
                </c:pt>
                <c:pt idx="1815">
                  <c:v>2006</c:v>
                </c:pt>
                <c:pt idx="1816">
                  <c:v>2006</c:v>
                </c:pt>
                <c:pt idx="1817">
                  <c:v>2006</c:v>
                </c:pt>
                <c:pt idx="1818">
                  <c:v>2006</c:v>
                </c:pt>
                <c:pt idx="1819">
                  <c:v>2006</c:v>
                </c:pt>
                <c:pt idx="1820">
                  <c:v>2006</c:v>
                </c:pt>
                <c:pt idx="1821">
                  <c:v>2006</c:v>
                </c:pt>
                <c:pt idx="1822">
                  <c:v>2006</c:v>
                </c:pt>
                <c:pt idx="1823">
                  <c:v>2006</c:v>
                </c:pt>
                <c:pt idx="1824">
                  <c:v>2007</c:v>
                </c:pt>
                <c:pt idx="1825">
                  <c:v>2007</c:v>
                </c:pt>
                <c:pt idx="1826">
                  <c:v>2007</c:v>
                </c:pt>
                <c:pt idx="1827">
                  <c:v>2007</c:v>
                </c:pt>
                <c:pt idx="1828">
                  <c:v>2007</c:v>
                </c:pt>
                <c:pt idx="1829">
                  <c:v>2007</c:v>
                </c:pt>
                <c:pt idx="1830">
                  <c:v>2007</c:v>
                </c:pt>
                <c:pt idx="1831">
                  <c:v>2007</c:v>
                </c:pt>
                <c:pt idx="1832">
                  <c:v>2007</c:v>
                </c:pt>
                <c:pt idx="1833">
                  <c:v>2007</c:v>
                </c:pt>
                <c:pt idx="1834">
                  <c:v>2007</c:v>
                </c:pt>
                <c:pt idx="1835">
                  <c:v>2007</c:v>
                </c:pt>
                <c:pt idx="1836">
                  <c:v>2008</c:v>
                </c:pt>
                <c:pt idx="1837">
                  <c:v>2008</c:v>
                </c:pt>
                <c:pt idx="1838">
                  <c:v>2008</c:v>
                </c:pt>
                <c:pt idx="1839">
                  <c:v>2008</c:v>
                </c:pt>
                <c:pt idx="1840">
                  <c:v>2008</c:v>
                </c:pt>
                <c:pt idx="1841">
                  <c:v>2008</c:v>
                </c:pt>
                <c:pt idx="1842">
                  <c:v>2008</c:v>
                </c:pt>
                <c:pt idx="1843">
                  <c:v>2008</c:v>
                </c:pt>
                <c:pt idx="1844">
                  <c:v>2008</c:v>
                </c:pt>
                <c:pt idx="1845">
                  <c:v>2008</c:v>
                </c:pt>
                <c:pt idx="1846">
                  <c:v>2008</c:v>
                </c:pt>
                <c:pt idx="1847">
                  <c:v>2008</c:v>
                </c:pt>
                <c:pt idx="1848">
                  <c:v>2009</c:v>
                </c:pt>
                <c:pt idx="1849">
                  <c:v>2009</c:v>
                </c:pt>
                <c:pt idx="1850">
                  <c:v>2009</c:v>
                </c:pt>
                <c:pt idx="1851">
                  <c:v>2009</c:v>
                </c:pt>
                <c:pt idx="1852">
                  <c:v>2009</c:v>
                </c:pt>
                <c:pt idx="1853">
                  <c:v>2009</c:v>
                </c:pt>
                <c:pt idx="1854">
                  <c:v>2009</c:v>
                </c:pt>
                <c:pt idx="1855">
                  <c:v>2009</c:v>
                </c:pt>
                <c:pt idx="1856">
                  <c:v>2009</c:v>
                </c:pt>
                <c:pt idx="1857">
                  <c:v>2009</c:v>
                </c:pt>
                <c:pt idx="1858">
                  <c:v>2009</c:v>
                </c:pt>
                <c:pt idx="1859">
                  <c:v>2009</c:v>
                </c:pt>
                <c:pt idx="1860">
                  <c:v>2010</c:v>
                </c:pt>
                <c:pt idx="1861">
                  <c:v>2010</c:v>
                </c:pt>
                <c:pt idx="1862">
                  <c:v>2010</c:v>
                </c:pt>
                <c:pt idx="1863">
                  <c:v>2010</c:v>
                </c:pt>
                <c:pt idx="1864">
                  <c:v>2010</c:v>
                </c:pt>
                <c:pt idx="1865">
                  <c:v>2010</c:v>
                </c:pt>
                <c:pt idx="1866">
                  <c:v>2010</c:v>
                </c:pt>
                <c:pt idx="1867">
                  <c:v>2010</c:v>
                </c:pt>
                <c:pt idx="1868">
                  <c:v>2010</c:v>
                </c:pt>
                <c:pt idx="1869">
                  <c:v>2010</c:v>
                </c:pt>
                <c:pt idx="1870">
                  <c:v>2010</c:v>
                </c:pt>
                <c:pt idx="1871">
                  <c:v>2010</c:v>
                </c:pt>
                <c:pt idx="1872">
                  <c:v>2011</c:v>
                </c:pt>
                <c:pt idx="1873">
                  <c:v>2011</c:v>
                </c:pt>
                <c:pt idx="1874">
                  <c:v>2011</c:v>
                </c:pt>
                <c:pt idx="1875">
                  <c:v>2011</c:v>
                </c:pt>
                <c:pt idx="1876">
                  <c:v>2011</c:v>
                </c:pt>
                <c:pt idx="1877">
                  <c:v>2011</c:v>
                </c:pt>
                <c:pt idx="1878">
                  <c:v>2011</c:v>
                </c:pt>
                <c:pt idx="1879">
                  <c:v>2011</c:v>
                </c:pt>
                <c:pt idx="1880">
                  <c:v>2011</c:v>
                </c:pt>
                <c:pt idx="1881">
                  <c:v>2011</c:v>
                </c:pt>
                <c:pt idx="1882">
                  <c:v>2011</c:v>
                </c:pt>
                <c:pt idx="1883">
                  <c:v>2011</c:v>
                </c:pt>
                <c:pt idx="1884">
                  <c:v>2012</c:v>
                </c:pt>
              </c:numCache>
            </c:numRef>
          </c:cat>
          <c:val>
            <c:numRef>
              <c:f>Sheet1!$B$3:$B$1887</c:f>
              <c:numCache>
                <c:formatCode>General</c:formatCode>
                <c:ptCount val="188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pt idx="46">
                  <c:v>1</c:v>
                </c:pt>
                <c:pt idx="47">
                  <c:v>1</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1</c:v>
                </c:pt>
                <c:pt idx="71">
                  <c:v>1</c:v>
                </c:pt>
                <c:pt idx="72">
                  <c:v>1</c:v>
                </c:pt>
                <c:pt idx="73">
                  <c:v>1</c:v>
                </c:pt>
                <c:pt idx="74">
                  <c:v>1</c:v>
                </c:pt>
                <c:pt idx="75">
                  <c:v>1</c:v>
                </c:pt>
                <c:pt idx="76">
                  <c:v>1</c:v>
                </c:pt>
                <c:pt idx="77">
                  <c:v>1</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1</c:v>
                </c:pt>
                <c:pt idx="125">
                  <c:v>1</c:v>
                </c:pt>
                <c:pt idx="126">
                  <c:v>1</c:v>
                </c:pt>
                <c:pt idx="127">
                  <c:v>1</c:v>
                </c:pt>
                <c:pt idx="128">
                  <c:v>1</c:v>
                </c:pt>
                <c:pt idx="129">
                  <c:v>1</c:v>
                </c:pt>
                <c:pt idx="130">
                  <c:v>1</c:v>
                </c:pt>
                <c:pt idx="131">
                  <c:v>1</c:v>
                </c:pt>
                <c:pt idx="132">
                  <c:v>1</c:v>
                </c:pt>
                <c:pt idx="133">
                  <c:v>1</c:v>
                </c:pt>
                <c:pt idx="134">
                  <c:v>1</c:v>
                </c:pt>
                <c:pt idx="135">
                  <c:v>1</c:v>
                </c:pt>
                <c:pt idx="136">
                  <c:v>1</c:v>
                </c:pt>
                <c:pt idx="137">
                  <c:v>1</c:v>
                </c:pt>
                <c:pt idx="138">
                  <c:v>1</c:v>
                </c:pt>
                <c:pt idx="139">
                  <c:v>1</c:v>
                </c:pt>
                <c:pt idx="140">
                  <c:v>1</c:v>
                </c:pt>
                <c:pt idx="141">
                  <c:v>1</c:v>
                </c:pt>
                <c:pt idx="142">
                  <c:v>1</c:v>
                </c:pt>
                <c:pt idx="143">
                  <c:v>1</c:v>
                </c:pt>
                <c:pt idx="144">
                  <c:v>1</c:v>
                </c:pt>
                <c:pt idx="145">
                  <c:v>1</c:v>
                </c:pt>
                <c:pt idx="146">
                  <c:v>1</c:v>
                </c:pt>
                <c:pt idx="147">
                  <c:v>1</c:v>
                </c:pt>
                <c:pt idx="148">
                  <c:v>1</c:v>
                </c:pt>
                <c:pt idx="149">
                  <c:v>1</c:v>
                </c:pt>
                <c:pt idx="150">
                  <c:v>1</c:v>
                </c:pt>
                <c:pt idx="151">
                  <c:v>1</c:v>
                </c:pt>
                <c:pt idx="152">
                  <c:v>1</c:v>
                </c:pt>
                <c:pt idx="153">
                  <c:v>1</c:v>
                </c:pt>
                <c:pt idx="154">
                  <c:v>1</c:v>
                </c:pt>
                <c:pt idx="155">
                  <c:v>1</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1</c:v>
                </c:pt>
                <c:pt idx="175">
                  <c:v>1</c:v>
                </c:pt>
                <c:pt idx="176">
                  <c:v>1</c:v>
                </c:pt>
                <c:pt idx="177">
                  <c:v>1</c:v>
                </c:pt>
                <c:pt idx="178">
                  <c:v>1</c:v>
                </c:pt>
                <c:pt idx="179">
                  <c:v>1</c:v>
                </c:pt>
                <c:pt idx="180">
                  <c:v>1</c:v>
                </c:pt>
                <c:pt idx="181">
                  <c:v>1</c:v>
                </c:pt>
                <c:pt idx="182">
                  <c:v>1</c:v>
                </c:pt>
                <c:pt idx="183">
                  <c:v>1</c:v>
                </c:pt>
                <c:pt idx="184">
                  <c:v>1</c:v>
                </c:pt>
                <c:pt idx="185">
                  <c:v>1</c:v>
                </c:pt>
                <c:pt idx="186">
                  <c:v>1</c:v>
                </c:pt>
                <c:pt idx="187">
                  <c:v>1</c:v>
                </c:pt>
                <c:pt idx="188">
                  <c:v>1</c:v>
                </c:pt>
                <c:pt idx="189">
                  <c:v>1</c:v>
                </c:pt>
                <c:pt idx="190">
                  <c:v>1</c:v>
                </c:pt>
                <c:pt idx="191">
                  <c:v>1</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1</c:v>
                </c:pt>
                <c:pt idx="227">
                  <c:v>1</c:v>
                </c:pt>
                <c:pt idx="228">
                  <c:v>1</c:v>
                </c:pt>
                <c:pt idx="229">
                  <c:v>1</c:v>
                </c:pt>
                <c:pt idx="230">
                  <c:v>1</c:v>
                </c:pt>
                <c:pt idx="231">
                  <c:v>1</c:v>
                </c:pt>
                <c:pt idx="232">
                  <c:v>1</c:v>
                </c:pt>
                <c:pt idx="233">
                  <c:v>1</c:v>
                </c:pt>
                <c:pt idx="234">
                  <c:v>1</c:v>
                </c:pt>
                <c:pt idx="235">
                  <c:v>1</c:v>
                </c:pt>
                <c:pt idx="236">
                  <c:v>1</c:v>
                </c:pt>
                <c:pt idx="237">
                  <c:v>1</c:v>
                </c:pt>
                <c:pt idx="238">
                  <c:v>1</c:v>
                </c:pt>
                <c:pt idx="239">
                  <c:v>1</c:v>
                </c:pt>
                <c:pt idx="240">
                  <c:v>1</c:v>
                </c:pt>
                <c:pt idx="241">
                  <c:v>1</c:v>
                </c:pt>
                <c:pt idx="242">
                  <c:v>1</c:v>
                </c:pt>
                <c:pt idx="243">
                  <c:v>1</c:v>
                </c:pt>
                <c:pt idx="244">
                  <c:v>1</c:v>
                </c:pt>
                <c:pt idx="245">
                  <c:v>1</c:v>
                </c:pt>
                <c:pt idx="246">
                  <c:v>1</c:v>
                </c:pt>
                <c:pt idx="247">
                  <c:v>1</c:v>
                </c:pt>
                <c:pt idx="248">
                  <c:v>1</c:v>
                </c:pt>
                <c:pt idx="249">
                  <c:v>1</c:v>
                </c:pt>
                <c:pt idx="250">
                  <c:v>1</c:v>
                </c:pt>
                <c:pt idx="251">
                  <c:v>1</c:v>
                </c:pt>
                <c:pt idx="252">
                  <c:v>1</c:v>
                </c:pt>
                <c:pt idx="253">
                  <c:v>1</c:v>
                </c:pt>
                <c:pt idx="254">
                  <c:v>1</c:v>
                </c:pt>
                <c:pt idx="255">
                  <c:v>1</c:v>
                </c:pt>
                <c:pt idx="256">
                  <c:v>1</c:v>
                </c:pt>
                <c:pt idx="257">
                  <c:v>1</c:v>
                </c:pt>
                <c:pt idx="258">
                  <c:v>1</c:v>
                </c:pt>
                <c:pt idx="259">
                  <c:v>1</c:v>
                </c:pt>
                <c:pt idx="260">
                  <c:v>1</c:v>
                </c:pt>
                <c:pt idx="261">
                  <c:v>1</c:v>
                </c:pt>
                <c:pt idx="262">
                  <c:v>1</c:v>
                </c:pt>
                <c:pt idx="263">
                  <c:v>1</c:v>
                </c:pt>
                <c:pt idx="264">
                  <c:v>1</c:v>
                </c:pt>
                <c:pt idx="265">
                  <c:v>1</c:v>
                </c:pt>
                <c:pt idx="266">
                  <c:v>1</c:v>
                </c:pt>
                <c:pt idx="267">
                  <c:v>1</c:v>
                </c:pt>
                <c:pt idx="268">
                  <c:v>1</c:v>
                </c:pt>
                <c:pt idx="269">
                  <c:v>1</c:v>
                </c:pt>
                <c:pt idx="270">
                  <c:v>1</c:v>
                </c:pt>
                <c:pt idx="271">
                  <c:v>1</c:v>
                </c:pt>
                <c:pt idx="272">
                  <c:v>1</c:v>
                </c:pt>
                <c:pt idx="273">
                  <c:v>1</c:v>
                </c:pt>
                <c:pt idx="274">
                  <c:v>1</c:v>
                </c:pt>
                <c:pt idx="275">
                  <c:v>1</c:v>
                </c:pt>
                <c:pt idx="276">
                  <c:v>1</c:v>
                </c:pt>
                <c:pt idx="277">
                  <c:v>1</c:v>
                </c:pt>
                <c:pt idx="278">
                  <c:v>1</c:v>
                </c:pt>
                <c:pt idx="279">
                  <c:v>1</c:v>
                </c:pt>
                <c:pt idx="280">
                  <c:v>1</c:v>
                </c:pt>
                <c:pt idx="281">
                  <c:v>1</c:v>
                </c:pt>
                <c:pt idx="282">
                  <c:v>1</c:v>
                </c:pt>
                <c:pt idx="283">
                  <c:v>1</c:v>
                </c:pt>
                <c:pt idx="284">
                  <c:v>1</c:v>
                </c:pt>
                <c:pt idx="285">
                  <c:v>1</c:v>
                </c:pt>
                <c:pt idx="286">
                  <c:v>1</c:v>
                </c:pt>
                <c:pt idx="287">
                  <c:v>1</c:v>
                </c:pt>
                <c:pt idx="288">
                  <c:v>1</c:v>
                </c:pt>
                <c:pt idx="289">
                  <c:v>1</c:v>
                </c:pt>
                <c:pt idx="290">
                  <c:v>1</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1</c:v>
                </c:pt>
                <c:pt idx="328">
                  <c:v>1</c:v>
                </c:pt>
                <c:pt idx="329">
                  <c:v>1</c:v>
                </c:pt>
                <c:pt idx="330">
                  <c:v>1</c:v>
                </c:pt>
                <c:pt idx="331">
                  <c:v>1</c:v>
                </c:pt>
                <c:pt idx="332">
                  <c:v>1</c:v>
                </c:pt>
                <c:pt idx="333">
                  <c:v>1</c:v>
                </c:pt>
                <c:pt idx="334">
                  <c:v>1</c:v>
                </c:pt>
                <c:pt idx="335">
                  <c:v>1</c:v>
                </c:pt>
                <c:pt idx="336">
                  <c:v>1</c:v>
                </c:pt>
                <c:pt idx="337">
                  <c:v>1</c:v>
                </c:pt>
                <c:pt idx="338">
                  <c:v>1</c:v>
                </c:pt>
                <c:pt idx="339">
                  <c:v>1</c:v>
                </c:pt>
                <c:pt idx="340">
                  <c:v>1</c:v>
                </c:pt>
                <c:pt idx="341">
                  <c:v>1</c:v>
                </c:pt>
                <c:pt idx="342">
                  <c:v>1</c:v>
                </c:pt>
                <c:pt idx="343">
                  <c:v>1</c:v>
                </c:pt>
                <c:pt idx="344">
                  <c:v>1</c:v>
                </c:pt>
                <c:pt idx="345">
                  <c:v>1</c:v>
                </c:pt>
                <c:pt idx="346">
                  <c:v>1</c:v>
                </c:pt>
                <c:pt idx="347">
                  <c:v>1</c:v>
                </c:pt>
                <c:pt idx="348">
                  <c:v>1</c:v>
                </c:pt>
                <c:pt idx="349">
                  <c:v>1</c:v>
                </c:pt>
                <c:pt idx="350">
                  <c:v>1</c:v>
                </c:pt>
                <c:pt idx="351">
                  <c:v>1</c:v>
                </c:pt>
                <c:pt idx="352">
                  <c:v>1</c:v>
                </c:pt>
                <c:pt idx="353">
                  <c:v>1</c:v>
                </c:pt>
                <c:pt idx="354">
                  <c:v>1</c:v>
                </c:pt>
                <c:pt idx="355">
                  <c:v>1</c:v>
                </c:pt>
                <c:pt idx="356">
                  <c:v>1</c:v>
                </c:pt>
                <c:pt idx="357">
                  <c:v>1</c:v>
                </c:pt>
                <c:pt idx="358">
                  <c:v>1</c:v>
                </c:pt>
                <c:pt idx="359">
                  <c:v>1</c:v>
                </c:pt>
                <c:pt idx="360">
                  <c:v>1</c:v>
                </c:pt>
                <c:pt idx="361">
                  <c:v>1</c:v>
                </c:pt>
                <c:pt idx="362">
                  <c:v>1</c:v>
                </c:pt>
                <c:pt idx="363">
                  <c:v>1</c:v>
                </c:pt>
                <c:pt idx="364">
                  <c:v>1</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1</c:v>
                </c:pt>
                <c:pt idx="388">
                  <c:v>1</c:v>
                </c:pt>
                <c:pt idx="389">
                  <c:v>1</c:v>
                </c:pt>
                <c:pt idx="390">
                  <c:v>1</c:v>
                </c:pt>
                <c:pt idx="391">
                  <c:v>1</c:v>
                </c:pt>
                <c:pt idx="392">
                  <c:v>1</c:v>
                </c:pt>
                <c:pt idx="393">
                  <c:v>1</c:v>
                </c:pt>
                <c:pt idx="394">
                  <c:v>1</c:v>
                </c:pt>
                <c:pt idx="395">
                  <c:v>1</c:v>
                </c:pt>
                <c:pt idx="396">
                  <c:v>1</c:v>
                </c:pt>
                <c:pt idx="397">
                  <c:v>1</c:v>
                </c:pt>
                <c:pt idx="398">
                  <c:v>1</c:v>
                </c:pt>
                <c:pt idx="399">
                  <c:v>1</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1</c:v>
                </c:pt>
                <c:pt idx="428">
                  <c:v>1</c:v>
                </c:pt>
                <c:pt idx="429">
                  <c:v>1</c:v>
                </c:pt>
                <c:pt idx="430">
                  <c:v>1</c:v>
                </c:pt>
                <c:pt idx="431">
                  <c:v>1</c:v>
                </c:pt>
                <c:pt idx="432">
                  <c:v>1</c:v>
                </c:pt>
                <c:pt idx="433">
                  <c:v>1</c:v>
                </c:pt>
                <c:pt idx="434">
                  <c:v>1</c:v>
                </c:pt>
                <c:pt idx="435">
                  <c:v>1</c:v>
                </c:pt>
                <c:pt idx="436">
                  <c:v>1</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1</c:v>
                </c:pt>
                <c:pt idx="458">
                  <c:v>1</c:v>
                </c:pt>
                <c:pt idx="459">
                  <c:v>1</c:v>
                </c:pt>
                <c:pt idx="460">
                  <c:v>1</c:v>
                </c:pt>
                <c:pt idx="461">
                  <c:v>1</c:v>
                </c:pt>
                <c:pt idx="462">
                  <c:v>1</c:v>
                </c:pt>
                <c:pt idx="463">
                  <c:v>1</c:v>
                </c:pt>
                <c:pt idx="464">
                  <c:v>1</c:v>
                </c:pt>
                <c:pt idx="465">
                  <c:v>1</c:v>
                </c:pt>
                <c:pt idx="466">
                  <c:v>1</c:v>
                </c:pt>
                <c:pt idx="467">
                  <c:v>1</c:v>
                </c:pt>
                <c:pt idx="468">
                  <c:v>1</c:v>
                </c:pt>
                <c:pt idx="469">
                  <c:v>1</c:v>
                </c:pt>
                <c:pt idx="470">
                  <c:v>1</c:v>
                </c:pt>
                <c:pt idx="471">
                  <c:v>1</c:v>
                </c:pt>
                <c:pt idx="472">
                  <c:v>1</c:v>
                </c:pt>
                <c:pt idx="473">
                  <c:v>1</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1</c:v>
                </c:pt>
                <c:pt idx="493">
                  <c:v>1</c:v>
                </c:pt>
                <c:pt idx="494">
                  <c:v>1</c:v>
                </c:pt>
                <c:pt idx="495">
                  <c:v>1</c:v>
                </c:pt>
                <c:pt idx="496">
                  <c:v>1</c:v>
                </c:pt>
                <c:pt idx="497">
                  <c:v>1</c:v>
                </c:pt>
                <c:pt idx="498">
                  <c:v>1</c:v>
                </c:pt>
                <c:pt idx="499">
                  <c:v>1</c:v>
                </c:pt>
                <c:pt idx="500">
                  <c:v>1</c:v>
                </c:pt>
                <c:pt idx="501">
                  <c:v>1</c:v>
                </c:pt>
                <c:pt idx="502">
                  <c:v>1</c:v>
                </c:pt>
                <c:pt idx="503">
                  <c:v>1</c:v>
                </c:pt>
                <c:pt idx="504">
                  <c:v>1</c:v>
                </c:pt>
                <c:pt idx="505">
                  <c:v>1</c:v>
                </c:pt>
                <c:pt idx="506">
                  <c:v>1</c:v>
                </c:pt>
                <c:pt idx="507">
                  <c:v>1</c:v>
                </c:pt>
                <c:pt idx="508">
                  <c:v>1</c:v>
                </c:pt>
                <c:pt idx="509">
                  <c:v>1</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1</c:v>
                </c:pt>
                <c:pt idx="535">
                  <c:v>1</c:v>
                </c:pt>
                <c:pt idx="536">
                  <c:v>1</c:v>
                </c:pt>
                <c:pt idx="537">
                  <c:v>1</c:v>
                </c:pt>
                <c:pt idx="538">
                  <c:v>1</c:v>
                </c:pt>
                <c:pt idx="539">
                  <c:v>1</c:v>
                </c:pt>
                <c:pt idx="540">
                  <c:v>1</c:v>
                </c:pt>
                <c:pt idx="541">
                  <c:v>1</c:v>
                </c:pt>
                <c:pt idx="542">
                  <c:v>1</c:v>
                </c:pt>
                <c:pt idx="543">
                  <c:v>1</c:v>
                </c:pt>
                <c:pt idx="544">
                  <c:v>1</c:v>
                </c:pt>
                <c:pt idx="545">
                  <c:v>1</c:v>
                </c:pt>
                <c:pt idx="546">
                  <c:v>1</c:v>
                </c:pt>
                <c:pt idx="547">
                  <c:v>1</c:v>
                </c:pt>
                <c:pt idx="548">
                  <c:v>1</c:v>
                </c:pt>
                <c:pt idx="549">
                  <c:v>1</c:v>
                </c:pt>
                <c:pt idx="550">
                  <c:v>1</c:v>
                </c:pt>
                <c:pt idx="551">
                  <c:v>1</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1</c:v>
                </c:pt>
                <c:pt idx="574">
                  <c:v>1</c:v>
                </c:pt>
                <c:pt idx="575">
                  <c:v>1</c:v>
                </c:pt>
                <c:pt idx="576">
                  <c:v>1</c:v>
                </c:pt>
                <c:pt idx="577">
                  <c:v>1</c:v>
                </c:pt>
                <c:pt idx="578">
                  <c:v>1</c:v>
                </c:pt>
                <c:pt idx="579">
                  <c:v>1</c:v>
                </c:pt>
                <c:pt idx="580">
                  <c:v>1</c:v>
                </c:pt>
                <c:pt idx="581">
                  <c:v>1</c:v>
                </c:pt>
                <c:pt idx="582">
                  <c:v>1</c:v>
                </c:pt>
                <c:pt idx="583">
                  <c:v>1</c:v>
                </c:pt>
                <c:pt idx="584">
                  <c:v>1</c:v>
                </c:pt>
                <c:pt idx="585">
                  <c:v>1</c:v>
                </c:pt>
                <c:pt idx="586">
                  <c:v>1</c:v>
                </c:pt>
                <c:pt idx="587">
                  <c:v>1</c:v>
                </c:pt>
                <c:pt idx="588">
                  <c:v>1</c:v>
                </c:pt>
                <c:pt idx="589">
                  <c:v>1</c:v>
                </c:pt>
                <c:pt idx="590">
                  <c:v>1</c:v>
                </c:pt>
                <c:pt idx="591">
                  <c:v>1</c:v>
                </c:pt>
                <c:pt idx="592">
                  <c:v>1</c:v>
                </c:pt>
                <c:pt idx="593">
                  <c:v>1</c:v>
                </c:pt>
                <c:pt idx="594">
                  <c:v>1</c:v>
                </c:pt>
                <c:pt idx="595">
                  <c:v>1</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1</c:v>
                </c:pt>
                <c:pt idx="630">
                  <c:v>1</c:v>
                </c:pt>
                <c:pt idx="631">
                  <c:v>1</c:v>
                </c:pt>
                <c:pt idx="632">
                  <c:v>1</c:v>
                </c:pt>
                <c:pt idx="633">
                  <c:v>1</c:v>
                </c:pt>
                <c:pt idx="634">
                  <c:v>1</c:v>
                </c:pt>
                <c:pt idx="635">
                  <c:v>1</c:v>
                </c:pt>
                <c:pt idx="636">
                  <c:v>1</c:v>
                </c:pt>
                <c:pt idx="637">
                  <c:v>1</c:v>
                </c:pt>
                <c:pt idx="638">
                  <c:v>1</c:v>
                </c:pt>
                <c:pt idx="639">
                  <c:v>1</c:v>
                </c:pt>
                <c:pt idx="640">
                  <c:v>1</c:v>
                </c:pt>
                <c:pt idx="641">
                  <c:v>1</c:v>
                </c:pt>
                <c:pt idx="642">
                  <c:v>0</c:v>
                </c:pt>
                <c:pt idx="643">
                  <c:v>0</c:v>
                </c:pt>
                <c:pt idx="644">
                  <c:v>0</c:v>
                </c:pt>
                <c:pt idx="645">
                  <c:v>0</c:v>
                </c:pt>
                <c:pt idx="646">
                  <c:v>0</c:v>
                </c:pt>
                <c:pt idx="647">
                  <c:v>0</c:v>
                </c:pt>
                <c:pt idx="648">
                  <c:v>0</c:v>
                </c:pt>
                <c:pt idx="649">
                  <c:v>0</c:v>
                </c:pt>
                <c:pt idx="650">
                  <c:v>0</c:v>
                </c:pt>
                <c:pt idx="651">
                  <c:v>0</c:v>
                </c:pt>
                <c:pt idx="652">
                  <c:v>0</c:v>
                </c:pt>
                <c:pt idx="653">
                  <c:v>0</c:v>
                </c:pt>
                <c:pt idx="654">
                  <c:v>0</c:v>
                </c:pt>
                <c:pt idx="655">
                  <c:v>0</c:v>
                </c:pt>
                <c:pt idx="656">
                  <c:v>0</c:v>
                </c:pt>
                <c:pt idx="657">
                  <c:v>0</c:v>
                </c:pt>
                <c:pt idx="658">
                  <c:v>0</c:v>
                </c:pt>
                <c:pt idx="659">
                  <c:v>0</c:v>
                </c:pt>
                <c:pt idx="660">
                  <c:v>0</c:v>
                </c:pt>
                <c:pt idx="661">
                  <c:v>1</c:v>
                </c:pt>
                <c:pt idx="662">
                  <c:v>1</c:v>
                </c:pt>
                <c:pt idx="663">
                  <c:v>1</c:v>
                </c:pt>
                <c:pt idx="664">
                  <c:v>1</c:v>
                </c:pt>
                <c:pt idx="665">
                  <c:v>1</c:v>
                </c:pt>
                <c:pt idx="666">
                  <c:v>1</c:v>
                </c:pt>
                <c:pt idx="667">
                  <c:v>1</c:v>
                </c:pt>
                <c:pt idx="668">
                  <c:v>1</c:v>
                </c:pt>
                <c:pt idx="669">
                  <c:v>1</c:v>
                </c:pt>
                <c:pt idx="670">
                  <c:v>1</c:v>
                </c:pt>
                <c:pt idx="671">
                  <c:v>1</c:v>
                </c:pt>
                <c:pt idx="672">
                  <c:v>1</c:v>
                </c:pt>
                <c:pt idx="673">
                  <c:v>1</c:v>
                </c:pt>
                <c:pt idx="674">
                  <c:v>1</c:v>
                </c:pt>
                <c:pt idx="675">
                  <c:v>1</c:v>
                </c:pt>
                <c:pt idx="676">
                  <c:v>1</c:v>
                </c:pt>
                <c:pt idx="677">
                  <c:v>1</c:v>
                </c:pt>
                <c:pt idx="678">
                  <c:v>1</c:v>
                </c:pt>
                <c:pt idx="679">
                  <c:v>1</c:v>
                </c:pt>
                <c:pt idx="680">
                  <c:v>1</c:v>
                </c:pt>
                <c:pt idx="681">
                  <c:v>1</c:v>
                </c:pt>
                <c:pt idx="682">
                  <c:v>1</c:v>
                </c:pt>
                <c:pt idx="683">
                  <c:v>1</c:v>
                </c:pt>
                <c:pt idx="684">
                  <c:v>1</c:v>
                </c:pt>
                <c:pt idx="685">
                  <c:v>0</c:v>
                </c:pt>
                <c:pt idx="686">
                  <c:v>0</c:v>
                </c:pt>
                <c:pt idx="687">
                  <c:v>0</c:v>
                </c:pt>
                <c:pt idx="688">
                  <c:v>0</c:v>
                </c:pt>
                <c:pt idx="689">
                  <c:v>0</c:v>
                </c:pt>
                <c:pt idx="690">
                  <c:v>0</c:v>
                </c:pt>
                <c:pt idx="691">
                  <c:v>0</c:v>
                </c:pt>
                <c:pt idx="692">
                  <c:v>0</c:v>
                </c:pt>
                <c:pt idx="693">
                  <c:v>0</c:v>
                </c:pt>
                <c:pt idx="694">
                  <c:v>0</c:v>
                </c:pt>
                <c:pt idx="695">
                  <c:v>0</c:v>
                </c:pt>
                <c:pt idx="696">
                  <c:v>0</c:v>
                </c:pt>
                <c:pt idx="697">
                  <c:v>1</c:v>
                </c:pt>
                <c:pt idx="698">
                  <c:v>1</c:v>
                </c:pt>
                <c:pt idx="699">
                  <c:v>1</c:v>
                </c:pt>
                <c:pt idx="700">
                  <c:v>1</c:v>
                </c:pt>
                <c:pt idx="701">
                  <c:v>1</c:v>
                </c:pt>
                <c:pt idx="702">
                  <c:v>1</c:v>
                </c:pt>
                <c:pt idx="703">
                  <c:v>1</c:v>
                </c:pt>
                <c:pt idx="704">
                  <c:v>1</c:v>
                </c:pt>
                <c:pt idx="705">
                  <c:v>1</c:v>
                </c:pt>
                <c:pt idx="706">
                  <c:v>1</c:v>
                </c:pt>
                <c:pt idx="707">
                  <c:v>1</c:v>
                </c:pt>
                <c:pt idx="708">
                  <c:v>1</c:v>
                </c:pt>
                <c:pt idx="709">
                  <c:v>1</c:v>
                </c:pt>
                <c:pt idx="710">
                  <c:v>1</c:v>
                </c:pt>
                <c:pt idx="711">
                  <c:v>1</c:v>
                </c:pt>
                <c:pt idx="712">
                  <c:v>1</c:v>
                </c:pt>
                <c:pt idx="713">
                  <c:v>1</c:v>
                </c:pt>
                <c:pt idx="714">
                  <c:v>1</c:v>
                </c:pt>
                <c:pt idx="715">
                  <c:v>1</c:v>
                </c:pt>
                <c:pt idx="716">
                  <c:v>1</c:v>
                </c:pt>
                <c:pt idx="717">
                  <c:v>1</c:v>
                </c:pt>
                <c:pt idx="718">
                  <c:v>1</c:v>
                </c:pt>
                <c:pt idx="719">
                  <c:v>1</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1</c:v>
                </c:pt>
                <c:pt idx="765">
                  <c:v>1</c:v>
                </c:pt>
                <c:pt idx="766">
                  <c:v>1</c:v>
                </c:pt>
                <c:pt idx="767">
                  <c:v>1</c:v>
                </c:pt>
                <c:pt idx="768">
                  <c:v>1</c:v>
                </c:pt>
                <c:pt idx="769">
                  <c:v>1</c:v>
                </c:pt>
                <c:pt idx="770">
                  <c:v>1</c:v>
                </c:pt>
                <c:pt idx="771">
                  <c:v>0</c:v>
                </c:pt>
                <c:pt idx="772">
                  <c:v>0</c:v>
                </c:pt>
                <c:pt idx="773">
                  <c:v>0</c:v>
                </c:pt>
                <c:pt idx="774">
                  <c:v>0</c:v>
                </c:pt>
                <c:pt idx="775">
                  <c:v>0</c:v>
                </c:pt>
                <c:pt idx="776">
                  <c:v>0</c:v>
                </c:pt>
                <c:pt idx="777">
                  <c:v>0</c:v>
                </c:pt>
                <c:pt idx="778">
                  <c:v>0</c:v>
                </c:pt>
                <c:pt idx="779">
                  <c:v>0</c:v>
                </c:pt>
                <c:pt idx="780">
                  <c:v>0</c:v>
                </c:pt>
                <c:pt idx="781">
                  <c:v>1</c:v>
                </c:pt>
                <c:pt idx="782">
                  <c:v>1</c:v>
                </c:pt>
                <c:pt idx="783">
                  <c:v>1</c:v>
                </c:pt>
                <c:pt idx="784">
                  <c:v>1</c:v>
                </c:pt>
                <c:pt idx="785">
                  <c:v>1</c:v>
                </c:pt>
                <c:pt idx="786">
                  <c:v>1</c:v>
                </c:pt>
                <c:pt idx="787">
                  <c:v>1</c:v>
                </c:pt>
                <c:pt idx="788">
                  <c:v>1</c:v>
                </c:pt>
                <c:pt idx="789">
                  <c:v>1</c:v>
                </c:pt>
                <c:pt idx="790">
                  <c:v>1</c:v>
                </c:pt>
                <c:pt idx="791">
                  <c:v>1</c:v>
                </c:pt>
                <c:pt idx="792">
                  <c:v>1</c:v>
                </c:pt>
                <c:pt idx="793">
                  <c:v>1</c:v>
                </c:pt>
                <c:pt idx="794">
                  <c:v>1</c:v>
                </c:pt>
                <c:pt idx="795">
                  <c:v>1</c:v>
                </c:pt>
                <c:pt idx="796">
                  <c:v>1</c:v>
                </c:pt>
                <c:pt idx="797">
                  <c:v>1</c:v>
                </c:pt>
                <c:pt idx="798">
                  <c:v>1</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1</c:v>
                </c:pt>
                <c:pt idx="822">
                  <c:v>1</c:v>
                </c:pt>
                <c:pt idx="823">
                  <c:v>1</c:v>
                </c:pt>
                <c:pt idx="824">
                  <c:v>1</c:v>
                </c:pt>
                <c:pt idx="825">
                  <c:v>1</c:v>
                </c:pt>
                <c:pt idx="826">
                  <c:v>1</c:v>
                </c:pt>
                <c:pt idx="827">
                  <c:v>1</c:v>
                </c:pt>
                <c:pt idx="828">
                  <c:v>1</c:v>
                </c:pt>
                <c:pt idx="829">
                  <c:v>1</c:v>
                </c:pt>
                <c:pt idx="830">
                  <c:v>1</c:v>
                </c:pt>
                <c:pt idx="831">
                  <c:v>1</c:v>
                </c:pt>
                <c:pt idx="832">
                  <c:v>1</c:v>
                </c:pt>
                <c:pt idx="833">
                  <c:v>1</c:v>
                </c:pt>
                <c:pt idx="834">
                  <c:v>1</c:v>
                </c:pt>
                <c:pt idx="835">
                  <c:v>0</c:v>
                </c:pt>
                <c:pt idx="836">
                  <c:v>0</c:v>
                </c:pt>
                <c:pt idx="837">
                  <c:v>0</c:v>
                </c:pt>
                <c:pt idx="838">
                  <c:v>0</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1</c:v>
                </c:pt>
                <c:pt idx="863">
                  <c:v>1</c:v>
                </c:pt>
                <c:pt idx="864">
                  <c:v>1</c:v>
                </c:pt>
                <c:pt idx="865">
                  <c:v>1</c:v>
                </c:pt>
                <c:pt idx="866">
                  <c:v>1</c:v>
                </c:pt>
                <c:pt idx="867">
                  <c:v>1</c:v>
                </c:pt>
                <c:pt idx="868">
                  <c:v>1</c:v>
                </c:pt>
                <c:pt idx="869">
                  <c:v>1</c:v>
                </c:pt>
                <c:pt idx="870">
                  <c:v>1</c:v>
                </c:pt>
                <c:pt idx="871">
                  <c:v>1</c:v>
                </c:pt>
                <c:pt idx="872">
                  <c:v>1</c:v>
                </c:pt>
                <c:pt idx="873">
                  <c:v>1</c:v>
                </c:pt>
                <c:pt idx="874">
                  <c:v>1</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1</c:v>
                </c:pt>
                <c:pt idx="897">
                  <c:v>1</c:v>
                </c:pt>
                <c:pt idx="898">
                  <c:v>1</c:v>
                </c:pt>
                <c:pt idx="899">
                  <c:v>1</c:v>
                </c:pt>
                <c:pt idx="900">
                  <c:v>1</c:v>
                </c:pt>
                <c:pt idx="901">
                  <c:v>1</c:v>
                </c:pt>
                <c:pt idx="902">
                  <c:v>1</c:v>
                </c:pt>
                <c:pt idx="903">
                  <c:v>1</c:v>
                </c:pt>
                <c:pt idx="904">
                  <c:v>1</c:v>
                </c:pt>
                <c:pt idx="905">
                  <c:v>1</c:v>
                </c:pt>
                <c:pt idx="906">
                  <c:v>1</c:v>
                </c:pt>
                <c:pt idx="907">
                  <c:v>1</c:v>
                </c:pt>
                <c:pt idx="908">
                  <c:v>1</c:v>
                </c:pt>
                <c:pt idx="909">
                  <c:v>1</c:v>
                </c:pt>
                <c:pt idx="910">
                  <c:v>1</c:v>
                </c:pt>
                <c:pt idx="911">
                  <c:v>1</c:v>
                </c:pt>
                <c:pt idx="912">
                  <c:v>1</c:v>
                </c:pt>
                <c:pt idx="913">
                  <c:v>1</c:v>
                </c:pt>
                <c:pt idx="914">
                  <c:v>1</c:v>
                </c:pt>
                <c:pt idx="915">
                  <c:v>1</c:v>
                </c:pt>
                <c:pt idx="916">
                  <c:v>1</c:v>
                </c:pt>
                <c:pt idx="917">
                  <c:v>1</c:v>
                </c:pt>
                <c:pt idx="918">
                  <c:v>1</c:v>
                </c:pt>
                <c:pt idx="919">
                  <c:v>1</c:v>
                </c:pt>
                <c:pt idx="920">
                  <c:v>1</c:v>
                </c:pt>
                <c:pt idx="921">
                  <c:v>1</c:v>
                </c:pt>
                <c:pt idx="922">
                  <c:v>1</c:v>
                </c:pt>
                <c:pt idx="923">
                  <c:v>1</c:v>
                </c:pt>
                <c:pt idx="924">
                  <c:v>1</c:v>
                </c:pt>
                <c:pt idx="925">
                  <c:v>1</c:v>
                </c:pt>
                <c:pt idx="926">
                  <c:v>1</c:v>
                </c:pt>
                <c:pt idx="927">
                  <c:v>1</c:v>
                </c:pt>
                <c:pt idx="928">
                  <c:v>1</c:v>
                </c:pt>
                <c:pt idx="929">
                  <c:v>1</c:v>
                </c:pt>
                <c:pt idx="930">
                  <c:v>1</c:v>
                </c:pt>
                <c:pt idx="931">
                  <c:v>1</c:v>
                </c:pt>
                <c:pt idx="932">
                  <c:v>1</c:v>
                </c:pt>
                <c:pt idx="933">
                  <c:v>1</c:v>
                </c:pt>
                <c:pt idx="934">
                  <c:v>1</c:v>
                </c:pt>
                <c:pt idx="935">
                  <c:v>1</c:v>
                </c:pt>
                <c:pt idx="936">
                  <c:v>1</c:v>
                </c:pt>
                <c:pt idx="937">
                  <c:v>1</c:v>
                </c:pt>
                <c:pt idx="938">
                  <c:v>1</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1</c:v>
                </c:pt>
                <c:pt idx="990">
                  <c:v>1</c:v>
                </c:pt>
                <c:pt idx="991">
                  <c:v>1</c:v>
                </c:pt>
                <c:pt idx="992">
                  <c:v>1</c:v>
                </c:pt>
                <c:pt idx="993">
                  <c:v>1</c:v>
                </c:pt>
                <c:pt idx="994">
                  <c:v>1</c:v>
                </c:pt>
                <c:pt idx="995">
                  <c:v>1</c:v>
                </c:pt>
                <c:pt idx="996">
                  <c:v>1</c:v>
                </c:pt>
                <c:pt idx="997">
                  <c:v>1</c:v>
                </c:pt>
                <c:pt idx="998">
                  <c:v>1</c:v>
                </c:pt>
                <c:pt idx="999">
                  <c:v>1</c:v>
                </c:pt>
                <c:pt idx="1000">
                  <c:v>1</c:v>
                </c:pt>
                <c:pt idx="1001">
                  <c:v>1</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0</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1</c:v>
                </c:pt>
                <c:pt idx="1083">
                  <c:v>1</c:v>
                </c:pt>
                <c:pt idx="1084">
                  <c:v>1</c:v>
                </c:pt>
                <c:pt idx="1085">
                  <c:v>1</c:v>
                </c:pt>
                <c:pt idx="1086">
                  <c:v>1</c:v>
                </c:pt>
                <c:pt idx="1087">
                  <c:v>1</c:v>
                </c:pt>
                <c:pt idx="1088">
                  <c:v>1</c:v>
                </c:pt>
                <c:pt idx="1089">
                  <c:v>1</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1</c:v>
                </c:pt>
                <c:pt idx="1128">
                  <c:v>1</c:v>
                </c:pt>
                <c:pt idx="1129">
                  <c:v>1</c:v>
                </c:pt>
                <c:pt idx="1130">
                  <c:v>1</c:v>
                </c:pt>
                <c:pt idx="1131">
                  <c:v>1</c:v>
                </c:pt>
                <c:pt idx="1132">
                  <c:v>1</c:v>
                </c:pt>
                <c:pt idx="1133">
                  <c:v>1</c:v>
                </c:pt>
                <c:pt idx="1134">
                  <c:v>1</c:v>
                </c:pt>
                <c:pt idx="1135">
                  <c:v>1</c:v>
                </c:pt>
                <c:pt idx="1136">
                  <c:v>1</c:v>
                </c:pt>
                <c:pt idx="1137">
                  <c:v>1</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1</c:v>
                </c:pt>
                <c:pt idx="1184">
                  <c:v>1</c:v>
                </c:pt>
                <c:pt idx="1185">
                  <c:v>1</c:v>
                </c:pt>
                <c:pt idx="1186">
                  <c:v>1</c:v>
                </c:pt>
                <c:pt idx="1187">
                  <c:v>1</c:v>
                </c:pt>
                <c:pt idx="1188">
                  <c:v>1</c:v>
                </c:pt>
                <c:pt idx="1189">
                  <c:v>1</c:v>
                </c:pt>
                <c:pt idx="1190">
                  <c:v>1</c:v>
                </c:pt>
                <c:pt idx="1191">
                  <c:v>1</c:v>
                </c:pt>
                <c:pt idx="1192">
                  <c:v>1</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1</c:v>
                </c:pt>
                <c:pt idx="1233">
                  <c:v>1</c:v>
                </c:pt>
                <c:pt idx="1234">
                  <c:v>1</c:v>
                </c:pt>
                <c:pt idx="1235">
                  <c:v>1</c:v>
                </c:pt>
                <c:pt idx="1236">
                  <c:v>1</c:v>
                </c:pt>
                <c:pt idx="1237">
                  <c:v>1</c:v>
                </c:pt>
                <c:pt idx="1238">
                  <c:v>1</c:v>
                </c:pt>
                <c:pt idx="1239">
                  <c:v>1</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1</c:v>
                </c:pt>
                <c:pt idx="1265">
                  <c:v>1</c:v>
                </c:pt>
                <c:pt idx="1266">
                  <c:v>1</c:v>
                </c:pt>
                <c:pt idx="1267">
                  <c:v>1</c:v>
                </c:pt>
                <c:pt idx="1268">
                  <c:v>1</c:v>
                </c:pt>
                <c:pt idx="1269">
                  <c:v>1</c:v>
                </c:pt>
                <c:pt idx="1270">
                  <c:v>1</c:v>
                </c:pt>
                <c:pt idx="1271">
                  <c:v>1</c:v>
                </c:pt>
                <c:pt idx="1272">
                  <c:v>1</c:v>
                </c:pt>
                <c:pt idx="1273">
                  <c:v>1</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1</c:v>
                </c:pt>
                <c:pt idx="1381">
                  <c:v>1</c:v>
                </c:pt>
                <c:pt idx="1382">
                  <c:v>1</c:v>
                </c:pt>
                <c:pt idx="1383">
                  <c:v>1</c:v>
                </c:pt>
                <c:pt idx="1384">
                  <c:v>1</c:v>
                </c:pt>
                <c:pt idx="1385">
                  <c:v>1</c:v>
                </c:pt>
                <c:pt idx="1386">
                  <c:v>1</c:v>
                </c:pt>
                <c:pt idx="1387">
                  <c:v>1</c:v>
                </c:pt>
                <c:pt idx="1388">
                  <c:v>1</c:v>
                </c:pt>
                <c:pt idx="1389">
                  <c:v>1</c:v>
                </c:pt>
                <c:pt idx="1390">
                  <c:v>1</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1</c:v>
                </c:pt>
                <c:pt idx="1428">
                  <c:v>1</c:v>
                </c:pt>
                <c:pt idx="1429">
                  <c:v>1</c:v>
                </c:pt>
                <c:pt idx="1430">
                  <c:v>1</c:v>
                </c:pt>
                <c:pt idx="1431">
                  <c:v>1</c:v>
                </c:pt>
                <c:pt idx="1432">
                  <c:v>1</c:v>
                </c:pt>
                <c:pt idx="1433">
                  <c:v>1</c:v>
                </c:pt>
                <c:pt idx="1434">
                  <c:v>1</c:v>
                </c:pt>
                <c:pt idx="1435">
                  <c:v>1</c:v>
                </c:pt>
                <c:pt idx="1436">
                  <c:v>1</c:v>
                </c:pt>
                <c:pt idx="1437">
                  <c:v>1</c:v>
                </c:pt>
                <c:pt idx="1438">
                  <c:v>1</c:v>
                </c:pt>
                <c:pt idx="1439">
                  <c:v>1</c:v>
                </c:pt>
                <c:pt idx="1440">
                  <c:v>1</c:v>
                </c:pt>
                <c:pt idx="1441">
                  <c:v>1</c:v>
                </c:pt>
                <c:pt idx="1442">
                  <c:v>1</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c:v>
                </c:pt>
                <c:pt idx="1488">
                  <c:v>0</c:v>
                </c:pt>
                <c:pt idx="1489">
                  <c:v>0</c:v>
                </c:pt>
                <c:pt idx="1490">
                  <c:v>0</c:v>
                </c:pt>
                <c:pt idx="1491">
                  <c:v>0</c:v>
                </c:pt>
                <c:pt idx="1492">
                  <c:v>0</c:v>
                </c:pt>
                <c:pt idx="1493">
                  <c:v>0</c:v>
                </c:pt>
                <c:pt idx="1494">
                  <c:v>0</c:v>
                </c:pt>
                <c:pt idx="1495">
                  <c:v>0</c:v>
                </c:pt>
                <c:pt idx="1496">
                  <c:v>0</c:v>
                </c:pt>
                <c:pt idx="1497">
                  <c:v>0</c:v>
                </c:pt>
                <c:pt idx="1498">
                  <c:v>0</c:v>
                </c:pt>
                <c:pt idx="1499">
                  <c:v>0</c:v>
                </c:pt>
                <c:pt idx="1500">
                  <c:v>0</c:v>
                </c:pt>
                <c:pt idx="1501">
                  <c:v>1</c:v>
                </c:pt>
                <c:pt idx="1502">
                  <c:v>1</c:v>
                </c:pt>
                <c:pt idx="1503">
                  <c:v>1</c:v>
                </c:pt>
                <c:pt idx="1504">
                  <c:v>1</c:v>
                </c:pt>
                <c:pt idx="1505">
                  <c:v>1</c:v>
                </c:pt>
                <c:pt idx="1506">
                  <c:v>1</c:v>
                </c:pt>
                <c:pt idx="1507">
                  <c:v>0</c:v>
                </c:pt>
                <c:pt idx="1508">
                  <c:v>0</c:v>
                </c:pt>
                <c:pt idx="1509">
                  <c:v>0</c:v>
                </c:pt>
                <c:pt idx="1510">
                  <c:v>0</c:v>
                </c:pt>
                <c:pt idx="1511">
                  <c:v>0</c:v>
                </c:pt>
                <c:pt idx="1512">
                  <c:v>0</c:v>
                </c:pt>
                <c:pt idx="1513">
                  <c:v>0</c:v>
                </c:pt>
                <c:pt idx="1514">
                  <c:v>0</c:v>
                </c:pt>
                <c:pt idx="1515">
                  <c:v>0</c:v>
                </c:pt>
                <c:pt idx="1516">
                  <c:v>0</c:v>
                </c:pt>
                <c:pt idx="1517">
                  <c:v>0</c:v>
                </c:pt>
                <c:pt idx="1518">
                  <c:v>0</c:v>
                </c:pt>
                <c:pt idx="1519">
                  <c:v>1</c:v>
                </c:pt>
                <c:pt idx="1520">
                  <c:v>1</c:v>
                </c:pt>
                <c:pt idx="1521">
                  <c:v>1</c:v>
                </c:pt>
                <c:pt idx="1522">
                  <c:v>1</c:v>
                </c:pt>
                <c:pt idx="1523">
                  <c:v>1</c:v>
                </c:pt>
                <c:pt idx="1524">
                  <c:v>1</c:v>
                </c:pt>
                <c:pt idx="1525">
                  <c:v>1</c:v>
                </c:pt>
                <c:pt idx="1526">
                  <c:v>1</c:v>
                </c:pt>
                <c:pt idx="1527">
                  <c:v>1</c:v>
                </c:pt>
                <c:pt idx="1528">
                  <c:v>1</c:v>
                </c:pt>
                <c:pt idx="1529">
                  <c:v>1</c:v>
                </c:pt>
                <c:pt idx="1530">
                  <c:v>1</c:v>
                </c:pt>
                <c:pt idx="1531">
                  <c:v>1</c:v>
                </c:pt>
                <c:pt idx="1532">
                  <c:v>1</c:v>
                </c:pt>
                <c:pt idx="1533">
                  <c:v>1</c:v>
                </c:pt>
                <c:pt idx="1534">
                  <c:v>1</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0</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1</c:v>
                </c:pt>
                <c:pt idx="1628">
                  <c:v>1</c:v>
                </c:pt>
                <c:pt idx="1629">
                  <c:v>1</c:v>
                </c:pt>
                <c:pt idx="1630">
                  <c:v>1</c:v>
                </c:pt>
                <c:pt idx="1631">
                  <c:v>1</c:v>
                </c:pt>
                <c:pt idx="1632">
                  <c:v>1</c:v>
                </c:pt>
                <c:pt idx="1633">
                  <c:v>1</c:v>
                </c:pt>
                <c:pt idx="1634">
                  <c:v>1</c:v>
                </c:pt>
                <c:pt idx="1635">
                  <c:v>0</c:v>
                </c:pt>
                <c:pt idx="1636">
                  <c:v>0</c:v>
                </c:pt>
                <c:pt idx="1637">
                  <c:v>0</c:v>
                </c:pt>
                <c:pt idx="1638">
                  <c:v>0</c:v>
                </c:pt>
                <c:pt idx="1639">
                  <c:v>0</c:v>
                </c:pt>
                <c:pt idx="1640">
                  <c:v>0</c:v>
                </c:pt>
                <c:pt idx="1641">
                  <c:v>0</c:v>
                </c:pt>
                <c:pt idx="1642">
                  <c:v>0</c:v>
                </c:pt>
                <c:pt idx="1643">
                  <c:v>0</c:v>
                </c:pt>
                <c:pt idx="1644">
                  <c:v>0</c:v>
                </c:pt>
                <c:pt idx="1645">
                  <c:v>0</c:v>
                </c:pt>
                <c:pt idx="1646">
                  <c:v>0</c:v>
                </c:pt>
                <c:pt idx="1647">
                  <c:v>0</c:v>
                </c:pt>
                <c:pt idx="1648">
                  <c:v>0</c:v>
                </c:pt>
                <c:pt idx="1649">
                  <c:v>0</c:v>
                </c:pt>
                <c:pt idx="1650">
                  <c:v>0</c:v>
                </c:pt>
                <c:pt idx="1651">
                  <c:v>0</c:v>
                </c:pt>
                <c:pt idx="1652">
                  <c:v>0</c:v>
                </c:pt>
                <c:pt idx="1653">
                  <c:v>0</c:v>
                </c:pt>
                <c:pt idx="1654">
                  <c:v>0</c:v>
                </c:pt>
                <c:pt idx="1655">
                  <c:v>0</c:v>
                </c:pt>
                <c:pt idx="1656">
                  <c:v>0</c:v>
                </c:pt>
                <c:pt idx="1657">
                  <c:v>0</c:v>
                </c:pt>
                <c:pt idx="1658">
                  <c:v>0</c:v>
                </c:pt>
                <c:pt idx="1659">
                  <c:v>0</c:v>
                </c:pt>
                <c:pt idx="1660">
                  <c:v>0</c:v>
                </c:pt>
                <c:pt idx="1661">
                  <c:v>0</c:v>
                </c:pt>
                <c:pt idx="1662">
                  <c:v>0</c:v>
                </c:pt>
                <c:pt idx="1663">
                  <c:v>0</c:v>
                </c:pt>
                <c:pt idx="1664">
                  <c:v>0</c:v>
                </c:pt>
                <c:pt idx="1665">
                  <c:v>0</c:v>
                </c:pt>
                <c:pt idx="1666">
                  <c:v>0</c:v>
                </c:pt>
                <c:pt idx="1667">
                  <c:v>0</c:v>
                </c:pt>
                <c:pt idx="1668">
                  <c:v>0</c:v>
                </c:pt>
                <c:pt idx="1669">
                  <c:v>0</c:v>
                </c:pt>
                <c:pt idx="1670">
                  <c:v>0</c:v>
                </c:pt>
                <c:pt idx="1671">
                  <c:v>0</c:v>
                </c:pt>
                <c:pt idx="1672">
                  <c:v>0</c:v>
                </c:pt>
                <c:pt idx="1673">
                  <c:v>0</c:v>
                </c:pt>
                <c:pt idx="1674">
                  <c:v>0</c:v>
                </c:pt>
                <c:pt idx="1675">
                  <c:v>0</c:v>
                </c:pt>
                <c:pt idx="1676">
                  <c:v>0</c:v>
                </c:pt>
                <c:pt idx="1677">
                  <c:v>0</c:v>
                </c:pt>
                <c:pt idx="1678">
                  <c:v>0</c:v>
                </c:pt>
                <c:pt idx="1679">
                  <c:v>0</c:v>
                </c:pt>
                <c:pt idx="1680">
                  <c:v>0</c:v>
                </c:pt>
                <c:pt idx="1681">
                  <c:v>0</c:v>
                </c:pt>
                <c:pt idx="1682">
                  <c:v>0</c:v>
                </c:pt>
                <c:pt idx="1683">
                  <c:v>0</c:v>
                </c:pt>
                <c:pt idx="1684">
                  <c:v>0</c:v>
                </c:pt>
                <c:pt idx="1685">
                  <c:v>0</c:v>
                </c:pt>
                <c:pt idx="1686">
                  <c:v>0</c:v>
                </c:pt>
                <c:pt idx="1687">
                  <c:v>0</c:v>
                </c:pt>
                <c:pt idx="1688">
                  <c:v>0</c:v>
                </c:pt>
                <c:pt idx="1689">
                  <c:v>0</c:v>
                </c:pt>
                <c:pt idx="1690">
                  <c:v>0</c:v>
                </c:pt>
                <c:pt idx="1691">
                  <c:v>0</c:v>
                </c:pt>
                <c:pt idx="1692">
                  <c:v>0</c:v>
                </c:pt>
                <c:pt idx="1693">
                  <c:v>0</c:v>
                </c:pt>
                <c:pt idx="1694">
                  <c:v>0</c:v>
                </c:pt>
                <c:pt idx="1695">
                  <c:v>0</c:v>
                </c:pt>
                <c:pt idx="1696">
                  <c:v>0</c:v>
                </c:pt>
                <c:pt idx="1697">
                  <c:v>0</c:v>
                </c:pt>
                <c:pt idx="1698">
                  <c:v>0</c:v>
                </c:pt>
                <c:pt idx="1699">
                  <c:v>0</c:v>
                </c:pt>
                <c:pt idx="1700">
                  <c:v>0</c:v>
                </c:pt>
                <c:pt idx="1701">
                  <c:v>0</c:v>
                </c:pt>
                <c:pt idx="1702">
                  <c:v>0</c:v>
                </c:pt>
                <c:pt idx="1703">
                  <c:v>0</c:v>
                </c:pt>
                <c:pt idx="1704">
                  <c:v>0</c:v>
                </c:pt>
                <c:pt idx="1705">
                  <c:v>0</c:v>
                </c:pt>
                <c:pt idx="1706">
                  <c:v>0</c:v>
                </c:pt>
                <c:pt idx="1707">
                  <c:v>0</c:v>
                </c:pt>
                <c:pt idx="1708">
                  <c:v>0</c:v>
                </c:pt>
                <c:pt idx="1709">
                  <c:v>0</c:v>
                </c:pt>
                <c:pt idx="1710">
                  <c:v>0</c:v>
                </c:pt>
                <c:pt idx="1711">
                  <c:v>0</c:v>
                </c:pt>
                <c:pt idx="1712">
                  <c:v>0</c:v>
                </c:pt>
                <c:pt idx="1713">
                  <c:v>0</c:v>
                </c:pt>
                <c:pt idx="1714">
                  <c:v>0</c:v>
                </c:pt>
                <c:pt idx="1715">
                  <c:v>0</c:v>
                </c:pt>
                <c:pt idx="1716">
                  <c:v>0</c:v>
                </c:pt>
                <c:pt idx="1717">
                  <c:v>0</c:v>
                </c:pt>
                <c:pt idx="1718">
                  <c:v>0</c:v>
                </c:pt>
                <c:pt idx="1719">
                  <c:v>0</c:v>
                </c:pt>
                <c:pt idx="1720">
                  <c:v>0</c:v>
                </c:pt>
                <c:pt idx="1721">
                  <c:v>0</c:v>
                </c:pt>
                <c:pt idx="1722">
                  <c:v>0</c:v>
                </c:pt>
                <c:pt idx="1723">
                  <c:v>0</c:v>
                </c:pt>
                <c:pt idx="1724">
                  <c:v>0</c:v>
                </c:pt>
                <c:pt idx="1725">
                  <c:v>0</c:v>
                </c:pt>
                <c:pt idx="1726">
                  <c:v>0</c:v>
                </c:pt>
                <c:pt idx="1727">
                  <c:v>0</c:v>
                </c:pt>
                <c:pt idx="1728">
                  <c:v>0</c:v>
                </c:pt>
                <c:pt idx="1729">
                  <c:v>0</c:v>
                </c:pt>
                <c:pt idx="1730">
                  <c:v>0</c:v>
                </c:pt>
                <c:pt idx="1731">
                  <c:v>0</c:v>
                </c:pt>
                <c:pt idx="1732">
                  <c:v>0</c:v>
                </c:pt>
                <c:pt idx="1733">
                  <c:v>0</c:v>
                </c:pt>
                <c:pt idx="1734">
                  <c:v>0</c:v>
                </c:pt>
                <c:pt idx="1735">
                  <c:v>0</c:v>
                </c:pt>
                <c:pt idx="1736">
                  <c:v>0</c:v>
                </c:pt>
                <c:pt idx="1737">
                  <c:v>0</c:v>
                </c:pt>
                <c:pt idx="1738">
                  <c:v>0</c:v>
                </c:pt>
                <c:pt idx="1739">
                  <c:v>0</c:v>
                </c:pt>
                <c:pt idx="1740">
                  <c:v>0</c:v>
                </c:pt>
                <c:pt idx="1741">
                  <c:v>0</c:v>
                </c:pt>
                <c:pt idx="1742">
                  <c:v>0</c:v>
                </c:pt>
                <c:pt idx="1743">
                  <c:v>0</c:v>
                </c:pt>
                <c:pt idx="1744">
                  <c:v>0</c:v>
                </c:pt>
                <c:pt idx="1745">
                  <c:v>0</c:v>
                </c:pt>
                <c:pt idx="1746">
                  <c:v>0</c:v>
                </c:pt>
                <c:pt idx="1747">
                  <c:v>0</c:v>
                </c:pt>
                <c:pt idx="1748">
                  <c:v>0</c:v>
                </c:pt>
                <c:pt idx="1749">
                  <c:v>0</c:v>
                </c:pt>
                <c:pt idx="1750">
                  <c:v>0</c:v>
                </c:pt>
                <c:pt idx="1751">
                  <c:v>0</c:v>
                </c:pt>
                <c:pt idx="1752">
                  <c:v>0</c:v>
                </c:pt>
                <c:pt idx="1753">
                  <c:v>0</c:v>
                </c:pt>
                <c:pt idx="1754">
                  <c:v>1</c:v>
                </c:pt>
                <c:pt idx="1755">
                  <c:v>1</c:v>
                </c:pt>
                <c:pt idx="1756">
                  <c:v>1</c:v>
                </c:pt>
                <c:pt idx="1757">
                  <c:v>1</c:v>
                </c:pt>
                <c:pt idx="1758">
                  <c:v>1</c:v>
                </c:pt>
                <c:pt idx="1759">
                  <c:v>1</c:v>
                </c:pt>
                <c:pt idx="1760">
                  <c:v>1</c:v>
                </c:pt>
                <c:pt idx="1761">
                  <c:v>1</c:v>
                </c:pt>
                <c:pt idx="1762">
                  <c:v>1</c:v>
                </c:pt>
                <c:pt idx="1763">
                  <c:v>0</c:v>
                </c:pt>
                <c:pt idx="1764">
                  <c:v>0</c:v>
                </c:pt>
                <c:pt idx="1765">
                  <c:v>0</c:v>
                </c:pt>
                <c:pt idx="1766">
                  <c:v>0</c:v>
                </c:pt>
                <c:pt idx="1767">
                  <c:v>0</c:v>
                </c:pt>
                <c:pt idx="1768">
                  <c:v>0</c:v>
                </c:pt>
                <c:pt idx="1769">
                  <c:v>0</c:v>
                </c:pt>
                <c:pt idx="1770">
                  <c:v>0</c:v>
                </c:pt>
                <c:pt idx="1771">
                  <c:v>0</c:v>
                </c:pt>
                <c:pt idx="1772">
                  <c:v>0</c:v>
                </c:pt>
                <c:pt idx="1773">
                  <c:v>0</c:v>
                </c:pt>
                <c:pt idx="1774">
                  <c:v>0</c:v>
                </c:pt>
                <c:pt idx="1775">
                  <c:v>0</c:v>
                </c:pt>
                <c:pt idx="1776">
                  <c:v>0</c:v>
                </c:pt>
                <c:pt idx="1777">
                  <c:v>0</c:v>
                </c:pt>
                <c:pt idx="1778">
                  <c:v>0</c:v>
                </c:pt>
                <c:pt idx="1779">
                  <c:v>0</c:v>
                </c:pt>
                <c:pt idx="1780">
                  <c:v>0</c:v>
                </c:pt>
                <c:pt idx="1781">
                  <c:v>0</c:v>
                </c:pt>
                <c:pt idx="1782">
                  <c:v>0</c:v>
                </c:pt>
                <c:pt idx="1783">
                  <c:v>0</c:v>
                </c:pt>
                <c:pt idx="1784">
                  <c:v>0</c:v>
                </c:pt>
                <c:pt idx="1785">
                  <c:v>0</c:v>
                </c:pt>
                <c:pt idx="1786">
                  <c:v>0</c:v>
                </c:pt>
                <c:pt idx="1787">
                  <c:v>0</c:v>
                </c:pt>
                <c:pt idx="1788">
                  <c:v>0</c:v>
                </c:pt>
                <c:pt idx="1789">
                  <c:v>0</c:v>
                </c:pt>
                <c:pt idx="1790">
                  <c:v>0</c:v>
                </c:pt>
                <c:pt idx="1791">
                  <c:v>0</c:v>
                </c:pt>
                <c:pt idx="1792">
                  <c:v>0</c:v>
                </c:pt>
                <c:pt idx="1793">
                  <c:v>0</c:v>
                </c:pt>
                <c:pt idx="1794">
                  <c:v>0</c:v>
                </c:pt>
                <c:pt idx="1795">
                  <c:v>0</c:v>
                </c:pt>
                <c:pt idx="1796">
                  <c:v>0</c:v>
                </c:pt>
                <c:pt idx="1797">
                  <c:v>0</c:v>
                </c:pt>
                <c:pt idx="1798">
                  <c:v>0</c:v>
                </c:pt>
                <c:pt idx="1799">
                  <c:v>0</c:v>
                </c:pt>
                <c:pt idx="1800">
                  <c:v>0</c:v>
                </c:pt>
                <c:pt idx="1801">
                  <c:v>0</c:v>
                </c:pt>
                <c:pt idx="1802">
                  <c:v>0</c:v>
                </c:pt>
                <c:pt idx="1803">
                  <c:v>0</c:v>
                </c:pt>
                <c:pt idx="1804">
                  <c:v>0</c:v>
                </c:pt>
                <c:pt idx="1805">
                  <c:v>0</c:v>
                </c:pt>
                <c:pt idx="1806">
                  <c:v>0</c:v>
                </c:pt>
                <c:pt idx="1807">
                  <c:v>0</c:v>
                </c:pt>
                <c:pt idx="1808">
                  <c:v>0</c:v>
                </c:pt>
                <c:pt idx="1809">
                  <c:v>0</c:v>
                </c:pt>
                <c:pt idx="1810">
                  <c:v>0</c:v>
                </c:pt>
                <c:pt idx="1811">
                  <c:v>0</c:v>
                </c:pt>
                <c:pt idx="1812">
                  <c:v>0</c:v>
                </c:pt>
                <c:pt idx="1813">
                  <c:v>0</c:v>
                </c:pt>
                <c:pt idx="1814">
                  <c:v>0</c:v>
                </c:pt>
                <c:pt idx="1815">
                  <c:v>0</c:v>
                </c:pt>
                <c:pt idx="1816">
                  <c:v>0</c:v>
                </c:pt>
                <c:pt idx="1817">
                  <c:v>0</c:v>
                </c:pt>
                <c:pt idx="1818">
                  <c:v>0</c:v>
                </c:pt>
                <c:pt idx="1819">
                  <c:v>0</c:v>
                </c:pt>
                <c:pt idx="1820">
                  <c:v>0</c:v>
                </c:pt>
                <c:pt idx="1821">
                  <c:v>0</c:v>
                </c:pt>
                <c:pt idx="1822">
                  <c:v>0</c:v>
                </c:pt>
                <c:pt idx="1823">
                  <c:v>0</c:v>
                </c:pt>
                <c:pt idx="1824">
                  <c:v>0</c:v>
                </c:pt>
                <c:pt idx="1825">
                  <c:v>0</c:v>
                </c:pt>
                <c:pt idx="1826">
                  <c:v>0</c:v>
                </c:pt>
                <c:pt idx="1827">
                  <c:v>0</c:v>
                </c:pt>
                <c:pt idx="1828">
                  <c:v>0</c:v>
                </c:pt>
                <c:pt idx="1829">
                  <c:v>0</c:v>
                </c:pt>
                <c:pt idx="1830">
                  <c:v>0</c:v>
                </c:pt>
                <c:pt idx="1831">
                  <c:v>0</c:v>
                </c:pt>
                <c:pt idx="1832">
                  <c:v>0</c:v>
                </c:pt>
                <c:pt idx="1833">
                  <c:v>0</c:v>
                </c:pt>
                <c:pt idx="1834">
                  <c:v>0</c:v>
                </c:pt>
                <c:pt idx="1835">
                  <c:v>1</c:v>
                </c:pt>
                <c:pt idx="1836">
                  <c:v>1</c:v>
                </c:pt>
                <c:pt idx="1837">
                  <c:v>1</c:v>
                </c:pt>
                <c:pt idx="1838">
                  <c:v>1</c:v>
                </c:pt>
                <c:pt idx="1839">
                  <c:v>1</c:v>
                </c:pt>
                <c:pt idx="1840">
                  <c:v>1</c:v>
                </c:pt>
                <c:pt idx="1841">
                  <c:v>1</c:v>
                </c:pt>
                <c:pt idx="1842">
                  <c:v>1</c:v>
                </c:pt>
                <c:pt idx="1843">
                  <c:v>1</c:v>
                </c:pt>
                <c:pt idx="1844">
                  <c:v>1</c:v>
                </c:pt>
                <c:pt idx="1845">
                  <c:v>1</c:v>
                </c:pt>
                <c:pt idx="1846">
                  <c:v>1</c:v>
                </c:pt>
                <c:pt idx="1847">
                  <c:v>1</c:v>
                </c:pt>
                <c:pt idx="1848">
                  <c:v>1</c:v>
                </c:pt>
                <c:pt idx="1849">
                  <c:v>1</c:v>
                </c:pt>
                <c:pt idx="1850">
                  <c:v>1</c:v>
                </c:pt>
                <c:pt idx="1851">
                  <c:v>1</c:v>
                </c:pt>
                <c:pt idx="1852">
                  <c:v>1</c:v>
                </c:pt>
                <c:pt idx="1853">
                  <c:v>1</c:v>
                </c:pt>
                <c:pt idx="1854">
                  <c:v>0</c:v>
                </c:pt>
                <c:pt idx="1855">
                  <c:v>0</c:v>
                </c:pt>
                <c:pt idx="1856">
                  <c:v>0</c:v>
                </c:pt>
                <c:pt idx="1857">
                  <c:v>0</c:v>
                </c:pt>
                <c:pt idx="1858">
                  <c:v>0</c:v>
                </c:pt>
                <c:pt idx="1859">
                  <c:v>0</c:v>
                </c:pt>
                <c:pt idx="1860">
                  <c:v>0</c:v>
                </c:pt>
                <c:pt idx="1861">
                  <c:v>0</c:v>
                </c:pt>
                <c:pt idx="1862">
                  <c:v>0</c:v>
                </c:pt>
                <c:pt idx="1863">
                  <c:v>0</c:v>
                </c:pt>
                <c:pt idx="1864">
                  <c:v>0</c:v>
                </c:pt>
                <c:pt idx="1865">
                  <c:v>0</c:v>
                </c:pt>
                <c:pt idx="1866">
                  <c:v>0</c:v>
                </c:pt>
                <c:pt idx="1867">
                  <c:v>0</c:v>
                </c:pt>
                <c:pt idx="1868">
                  <c:v>0</c:v>
                </c:pt>
                <c:pt idx="1869">
                  <c:v>0</c:v>
                </c:pt>
                <c:pt idx="1870">
                  <c:v>0</c:v>
                </c:pt>
                <c:pt idx="1871">
                  <c:v>0</c:v>
                </c:pt>
                <c:pt idx="1872">
                  <c:v>0</c:v>
                </c:pt>
                <c:pt idx="1873">
                  <c:v>0</c:v>
                </c:pt>
                <c:pt idx="1874">
                  <c:v>0</c:v>
                </c:pt>
                <c:pt idx="1875">
                  <c:v>0</c:v>
                </c:pt>
                <c:pt idx="1876">
                  <c:v>0</c:v>
                </c:pt>
                <c:pt idx="1877">
                  <c:v>0</c:v>
                </c:pt>
                <c:pt idx="1878">
                  <c:v>0</c:v>
                </c:pt>
                <c:pt idx="1879">
                  <c:v>0</c:v>
                </c:pt>
                <c:pt idx="1880">
                  <c:v>0</c:v>
                </c:pt>
                <c:pt idx="1881">
                  <c:v>0</c:v>
                </c:pt>
                <c:pt idx="1882">
                  <c:v>0</c:v>
                </c:pt>
                <c:pt idx="1883">
                  <c:v>0</c:v>
                </c:pt>
                <c:pt idx="1884">
                  <c:v>0</c:v>
                </c:pt>
              </c:numCache>
            </c:numRef>
          </c:val>
        </c:ser>
        <c:dLbls>
          <c:showLegendKey val="0"/>
          <c:showVal val="0"/>
          <c:showCatName val="0"/>
          <c:showSerName val="0"/>
          <c:showPercent val="0"/>
          <c:showBubbleSize val="0"/>
        </c:dLbls>
        <c:gapWidth val="150"/>
        <c:axId val="154547328"/>
        <c:axId val="154548864"/>
      </c:barChart>
      <c:catAx>
        <c:axId val="154547328"/>
        <c:scaling>
          <c:orientation val="minMax"/>
        </c:scaling>
        <c:delete val="0"/>
        <c:axPos val="b"/>
        <c:numFmt formatCode="General" sourceLinked="1"/>
        <c:majorTickMark val="out"/>
        <c:minorTickMark val="none"/>
        <c:tickLblPos val="nextTo"/>
        <c:spPr>
          <a:ln w="3175">
            <a:solidFill>
              <a:srgbClr val="000000"/>
            </a:solidFill>
            <a:prstDash val="solid"/>
          </a:ln>
        </c:spPr>
        <c:txPr>
          <a:bodyPr rot="-5400000" vert="horz"/>
          <a:lstStyle/>
          <a:p>
            <a:pPr>
              <a:defRPr sz="1100" b="1" i="0" u="none" strike="noStrike" baseline="0">
                <a:solidFill>
                  <a:srgbClr val="000000"/>
                </a:solidFill>
                <a:latin typeface="Arial"/>
                <a:ea typeface="Arial"/>
                <a:cs typeface="Arial"/>
              </a:defRPr>
            </a:pPr>
            <a:endParaRPr lang="en-US"/>
          </a:p>
        </c:txPr>
        <c:crossAx val="154548864"/>
        <c:crosses val="autoZero"/>
        <c:auto val="1"/>
        <c:lblAlgn val="ctr"/>
        <c:lblOffset val="100"/>
        <c:tickLblSkip val="47"/>
        <c:tickMarkSkip val="1"/>
        <c:noMultiLvlLbl val="0"/>
      </c:catAx>
      <c:valAx>
        <c:axId val="154548864"/>
        <c:scaling>
          <c:orientation val="minMax"/>
          <c:max val="1"/>
        </c:scaling>
        <c:delete val="1"/>
        <c:axPos val="l"/>
        <c:majorGridlines>
          <c:spPr>
            <a:ln w="3175">
              <a:solidFill>
                <a:srgbClr val="000000"/>
              </a:solidFill>
              <a:prstDash val="solid"/>
            </a:ln>
          </c:spPr>
        </c:majorGridlines>
        <c:numFmt formatCode="General" sourceLinked="1"/>
        <c:majorTickMark val="out"/>
        <c:minorTickMark val="none"/>
        <c:tickLblPos val="none"/>
        <c:crossAx val="154547328"/>
        <c:crosses val="autoZero"/>
        <c:crossBetween val="between"/>
        <c:majorUnit val="1"/>
        <c:minorUnit val="1"/>
      </c:valAx>
      <c:spPr>
        <a:solidFill>
          <a:srgbClr val="FFFFFF"/>
        </a:solidFill>
        <a:ln w="12700">
          <a:solidFill>
            <a:srgbClr val="808080"/>
          </a:solidFill>
          <a:prstDash val="solid"/>
        </a:ln>
      </c:spPr>
    </c:plotArea>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839FD8-CD54-4143-BB1D-9856CC40A84F}" type="doc">
      <dgm:prSet loTypeId="urn:microsoft.com/office/officeart/2005/8/layout/hierarchy5" loCatId="hierarchy" qsTypeId="urn:microsoft.com/office/officeart/2005/8/quickstyle/simple1" qsCatId="simple" csTypeId="urn:microsoft.com/office/officeart/2005/8/colors/accent1_2" csCatId="accent1" phldr="1"/>
      <dgm:spPr/>
    </dgm:pt>
    <dgm:pt modelId="{F71C2411-3992-4ECC-A65F-9824999CD09E}">
      <dgm:prSet phldrT="[Text]" custT="1"/>
      <dgm:spPr/>
      <dgm:t>
        <a:bodyPr/>
        <a:lstStyle/>
        <a:p>
          <a:r>
            <a:rPr lang="en-US" sz="3200" b="1" dirty="0" smtClean="0"/>
            <a:t>Population</a:t>
          </a:r>
          <a:r>
            <a:rPr lang="en-US" sz="2400" b="1" dirty="0" smtClean="0"/>
            <a:t> </a:t>
          </a:r>
          <a:r>
            <a:rPr lang="en-US" sz="2400" b="0" dirty="0" smtClean="0"/>
            <a:t>Civilians </a:t>
          </a:r>
          <a:r>
            <a:rPr lang="en-US" sz="2400" dirty="0" smtClean="0"/>
            <a:t>over 16 and not institutionalized</a:t>
          </a:r>
        </a:p>
      </dgm:t>
    </dgm:pt>
    <dgm:pt modelId="{6E3747DE-9C07-4129-8F4B-157A787E3AF8}" type="parTrans" cxnId="{3031B65B-1310-4EF5-8DB4-09AEB34E7152}">
      <dgm:prSet/>
      <dgm:spPr/>
      <dgm:t>
        <a:bodyPr/>
        <a:lstStyle/>
        <a:p>
          <a:endParaRPr lang="en-US"/>
        </a:p>
      </dgm:t>
    </dgm:pt>
    <dgm:pt modelId="{00FD142D-22F6-41B0-9C9D-1AA000803461}" type="sibTrans" cxnId="{3031B65B-1310-4EF5-8DB4-09AEB34E7152}">
      <dgm:prSet/>
      <dgm:spPr/>
      <dgm:t>
        <a:bodyPr/>
        <a:lstStyle/>
        <a:p>
          <a:endParaRPr lang="en-US"/>
        </a:p>
      </dgm:t>
    </dgm:pt>
    <dgm:pt modelId="{152A716D-F8EF-4019-BFA3-D2F1E36F2A5D}">
      <dgm:prSet phldrT="[Text]"/>
      <dgm:spPr/>
      <dgm:t>
        <a:bodyPr/>
        <a:lstStyle/>
        <a:p>
          <a:r>
            <a:rPr lang="en-US" dirty="0" smtClean="0"/>
            <a:t>Unemployed</a:t>
          </a:r>
          <a:endParaRPr lang="en-US" dirty="0"/>
        </a:p>
      </dgm:t>
    </dgm:pt>
    <dgm:pt modelId="{C84402F7-E535-419A-B807-99AE966B4CA8}" type="parTrans" cxnId="{5B11760D-4CCB-468D-8A72-FC1326E7F059}">
      <dgm:prSet/>
      <dgm:spPr/>
      <dgm:t>
        <a:bodyPr/>
        <a:lstStyle/>
        <a:p>
          <a:endParaRPr lang="en-US"/>
        </a:p>
      </dgm:t>
    </dgm:pt>
    <dgm:pt modelId="{6D451418-5938-4319-BA14-F800DF3F12CD}" type="sibTrans" cxnId="{5B11760D-4CCB-468D-8A72-FC1326E7F059}">
      <dgm:prSet/>
      <dgm:spPr/>
      <dgm:t>
        <a:bodyPr/>
        <a:lstStyle/>
        <a:p>
          <a:endParaRPr lang="en-US"/>
        </a:p>
      </dgm:t>
    </dgm:pt>
    <dgm:pt modelId="{C501D2F7-BE95-495F-A2F9-8D496BACD7B5}">
      <dgm:prSet phldrT="[Text]"/>
      <dgm:spPr/>
      <dgm:t>
        <a:bodyPr/>
        <a:lstStyle/>
        <a:p>
          <a:r>
            <a:rPr lang="en-US" dirty="0" smtClean="0"/>
            <a:t>Labor Force</a:t>
          </a:r>
          <a:endParaRPr lang="en-US" dirty="0"/>
        </a:p>
      </dgm:t>
    </dgm:pt>
    <dgm:pt modelId="{C57FABB3-D35B-425E-BBDF-0085AD4B10F6}" type="parTrans" cxnId="{CF116586-4D00-4BED-BCAA-93E74ED3ABC2}">
      <dgm:prSet/>
      <dgm:spPr/>
      <dgm:t>
        <a:bodyPr/>
        <a:lstStyle/>
        <a:p>
          <a:endParaRPr lang="en-US"/>
        </a:p>
      </dgm:t>
    </dgm:pt>
    <dgm:pt modelId="{AD17EE13-8FAA-4F5C-A421-ABCC791191B3}" type="sibTrans" cxnId="{CF116586-4D00-4BED-BCAA-93E74ED3ABC2}">
      <dgm:prSet/>
      <dgm:spPr/>
    </dgm:pt>
    <dgm:pt modelId="{731BF8E3-C6A8-40D1-921D-C9D9F082313C}">
      <dgm:prSet phldrT="[Text]"/>
      <dgm:spPr/>
      <dgm:t>
        <a:bodyPr/>
        <a:lstStyle/>
        <a:p>
          <a:r>
            <a:rPr lang="en-US" smtClean="0"/>
            <a:t>Employed</a:t>
          </a:r>
          <a:endParaRPr lang="en-US" dirty="0"/>
        </a:p>
      </dgm:t>
    </dgm:pt>
    <dgm:pt modelId="{8E223CE1-1D01-408A-B954-F6EC9B87FBFF}" type="parTrans" cxnId="{3FBC039B-9C04-46B0-AB8A-038F628C47E6}">
      <dgm:prSet/>
      <dgm:spPr/>
      <dgm:t>
        <a:bodyPr/>
        <a:lstStyle/>
        <a:p>
          <a:endParaRPr lang="en-US"/>
        </a:p>
      </dgm:t>
    </dgm:pt>
    <dgm:pt modelId="{87EFDB48-008A-4065-8A31-F796C263E6FA}" type="sibTrans" cxnId="{3FBC039B-9C04-46B0-AB8A-038F628C47E6}">
      <dgm:prSet/>
      <dgm:spPr/>
    </dgm:pt>
    <dgm:pt modelId="{F0C72519-CE55-4BA4-BBCC-2AA7A49067DD}">
      <dgm:prSet phldrT="[Text]"/>
      <dgm:spPr/>
      <dgm:t>
        <a:bodyPr/>
        <a:lstStyle/>
        <a:p>
          <a:r>
            <a:rPr lang="en-US" dirty="0" smtClean="0"/>
            <a:t>Not in labor force</a:t>
          </a:r>
          <a:endParaRPr lang="en-US" dirty="0"/>
        </a:p>
      </dgm:t>
    </dgm:pt>
    <dgm:pt modelId="{007AB713-758D-42F7-9516-0F1966AD9ACC}" type="parTrans" cxnId="{EC9088B3-A23E-4111-A141-62895A4FBB52}">
      <dgm:prSet/>
      <dgm:spPr/>
      <dgm:t>
        <a:bodyPr/>
        <a:lstStyle/>
        <a:p>
          <a:endParaRPr lang="en-US"/>
        </a:p>
      </dgm:t>
    </dgm:pt>
    <dgm:pt modelId="{083F59B3-C1EB-4A31-9167-DC21CDCEF583}" type="sibTrans" cxnId="{EC9088B3-A23E-4111-A141-62895A4FBB52}">
      <dgm:prSet/>
      <dgm:spPr/>
    </dgm:pt>
    <dgm:pt modelId="{ECBFB05B-F58F-4BC4-9534-FD8692C278C3}" type="pres">
      <dgm:prSet presAssocID="{C1839FD8-CD54-4143-BB1D-9856CC40A84F}" presName="mainComposite" presStyleCnt="0">
        <dgm:presLayoutVars>
          <dgm:chPref val="1"/>
          <dgm:dir/>
          <dgm:animOne val="branch"/>
          <dgm:animLvl val="lvl"/>
          <dgm:resizeHandles val="exact"/>
        </dgm:presLayoutVars>
      </dgm:prSet>
      <dgm:spPr/>
    </dgm:pt>
    <dgm:pt modelId="{6513CE4E-9718-4540-818E-549BAECB80D9}" type="pres">
      <dgm:prSet presAssocID="{C1839FD8-CD54-4143-BB1D-9856CC40A84F}" presName="hierFlow" presStyleCnt="0"/>
      <dgm:spPr/>
    </dgm:pt>
    <dgm:pt modelId="{8BC8E004-172F-4AA6-8EDC-9F01C853504F}" type="pres">
      <dgm:prSet presAssocID="{C1839FD8-CD54-4143-BB1D-9856CC40A84F}" presName="hierChild1" presStyleCnt="0">
        <dgm:presLayoutVars>
          <dgm:chPref val="1"/>
          <dgm:animOne val="branch"/>
          <dgm:animLvl val="lvl"/>
        </dgm:presLayoutVars>
      </dgm:prSet>
      <dgm:spPr/>
    </dgm:pt>
    <dgm:pt modelId="{9785DC0A-8DBD-46F9-85CB-88CE19ED72F4}" type="pres">
      <dgm:prSet presAssocID="{F71C2411-3992-4ECC-A65F-9824999CD09E}" presName="Name17" presStyleCnt="0"/>
      <dgm:spPr/>
    </dgm:pt>
    <dgm:pt modelId="{F64A9015-4187-41D9-8AA0-0BE728B697D2}" type="pres">
      <dgm:prSet presAssocID="{F71C2411-3992-4ECC-A65F-9824999CD09E}" presName="level1Shape" presStyleLbl="node0" presStyleIdx="0" presStyleCnt="1" custScaleY="277038">
        <dgm:presLayoutVars>
          <dgm:chPref val="3"/>
        </dgm:presLayoutVars>
      </dgm:prSet>
      <dgm:spPr/>
      <dgm:t>
        <a:bodyPr/>
        <a:lstStyle/>
        <a:p>
          <a:endParaRPr lang="en-US"/>
        </a:p>
      </dgm:t>
    </dgm:pt>
    <dgm:pt modelId="{70A20985-62D3-4015-8009-5FEA93381439}" type="pres">
      <dgm:prSet presAssocID="{F71C2411-3992-4ECC-A65F-9824999CD09E}" presName="hierChild2" presStyleCnt="0"/>
      <dgm:spPr/>
    </dgm:pt>
    <dgm:pt modelId="{09400118-4F49-43D8-8E00-AB44A3295458}" type="pres">
      <dgm:prSet presAssocID="{C57FABB3-D35B-425E-BBDF-0085AD4B10F6}" presName="Name25" presStyleLbl="parChTrans1D2" presStyleIdx="0" presStyleCnt="2"/>
      <dgm:spPr/>
      <dgm:t>
        <a:bodyPr/>
        <a:lstStyle/>
        <a:p>
          <a:endParaRPr lang="en-US"/>
        </a:p>
      </dgm:t>
    </dgm:pt>
    <dgm:pt modelId="{C0FC01AA-16C2-4F83-94E8-D394AD2A7037}" type="pres">
      <dgm:prSet presAssocID="{C57FABB3-D35B-425E-BBDF-0085AD4B10F6}" presName="connTx" presStyleLbl="parChTrans1D2" presStyleIdx="0" presStyleCnt="2"/>
      <dgm:spPr/>
      <dgm:t>
        <a:bodyPr/>
        <a:lstStyle/>
        <a:p>
          <a:endParaRPr lang="en-US"/>
        </a:p>
      </dgm:t>
    </dgm:pt>
    <dgm:pt modelId="{3E81C610-DC26-4B85-8EE4-7707BF12BFA9}" type="pres">
      <dgm:prSet presAssocID="{C501D2F7-BE95-495F-A2F9-8D496BACD7B5}" presName="Name30" presStyleCnt="0"/>
      <dgm:spPr/>
    </dgm:pt>
    <dgm:pt modelId="{A5A1D897-C2B6-402E-BD8C-2BAC310C509C}" type="pres">
      <dgm:prSet presAssocID="{C501D2F7-BE95-495F-A2F9-8D496BACD7B5}" presName="level2Shape" presStyleLbl="node2" presStyleIdx="0" presStyleCnt="2"/>
      <dgm:spPr/>
      <dgm:t>
        <a:bodyPr/>
        <a:lstStyle/>
        <a:p>
          <a:endParaRPr lang="en-US"/>
        </a:p>
      </dgm:t>
    </dgm:pt>
    <dgm:pt modelId="{DC63C540-5197-4C24-9ABD-EAC1031B2A12}" type="pres">
      <dgm:prSet presAssocID="{C501D2F7-BE95-495F-A2F9-8D496BACD7B5}" presName="hierChild3" presStyleCnt="0"/>
      <dgm:spPr/>
    </dgm:pt>
    <dgm:pt modelId="{5F993A3B-BDF7-4689-936A-A5149761218E}" type="pres">
      <dgm:prSet presAssocID="{8E223CE1-1D01-408A-B954-F6EC9B87FBFF}" presName="Name25" presStyleLbl="parChTrans1D3" presStyleIdx="0" presStyleCnt="2"/>
      <dgm:spPr/>
      <dgm:t>
        <a:bodyPr/>
        <a:lstStyle/>
        <a:p>
          <a:endParaRPr lang="en-US"/>
        </a:p>
      </dgm:t>
    </dgm:pt>
    <dgm:pt modelId="{154C684E-7DF7-4380-BA54-FB5B140BBDF7}" type="pres">
      <dgm:prSet presAssocID="{8E223CE1-1D01-408A-B954-F6EC9B87FBFF}" presName="connTx" presStyleLbl="parChTrans1D3" presStyleIdx="0" presStyleCnt="2"/>
      <dgm:spPr/>
      <dgm:t>
        <a:bodyPr/>
        <a:lstStyle/>
        <a:p>
          <a:endParaRPr lang="en-US"/>
        </a:p>
      </dgm:t>
    </dgm:pt>
    <dgm:pt modelId="{E98DC7CC-3C73-4493-9111-C2623B540BEB}" type="pres">
      <dgm:prSet presAssocID="{731BF8E3-C6A8-40D1-921D-C9D9F082313C}" presName="Name30" presStyleCnt="0"/>
      <dgm:spPr/>
    </dgm:pt>
    <dgm:pt modelId="{636467E2-7EEF-42B2-A4EB-E727435F267F}" type="pres">
      <dgm:prSet presAssocID="{731BF8E3-C6A8-40D1-921D-C9D9F082313C}" presName="level2Shape" presStyleLbl="node3" presStyleIdx="0" presStyleCnt="2"/>
      <dgm:spPr/>
      <dgm:t>
        <a:bodyPr/>
        <a:lstStyle/>
        <a:p>
          <a:endParaRPr lang="en-US"/>
        </a:p>
      </dgm:t>
    </dgm:pt>
    <dgm:pt modelId="{590316F1-2052-4D36-861A-16F29ED8523E}" type="pres">
      <dgm:prSet presAssocID="{731BF8E3-C6A8-40D1-921D-C9D9F082313C}" presName="hierChild3" presStyleCnt="0"/>
      <dgm:spPr/>
    </dgm:pt>
    <dgm:pt modelId="{CDCD59C4-05B0-4AF4-90F9-2A440318BC5F}" type="pres">
      <dgm:prSet presAssocID="{C84402F7-E535-419A-B807-99AE966B4CA8}" presName="Name25" presStyleLbl="parChTrans1D3" presStyleIdx="1" presStyleCnt="2"/>
      <dgm:spPr/>
      <dgm:t>
        <a:bodyPr/>
        <a:lstStyle/>
        <a:p>
          <a:endParaRPr lang="en-US"/>
        </a:p>
      </dgm:t>
    </dgm:pt>
    <dgm:pt modelId="{C4B7666C-469C-49CC-89FA-54646D6E28FB}" type="pres">
      <dgm:prSet presAssocID="{C84402F7-E535-419A-B807-99AE966B4CA8}" presName="connTx" presStyleLbl="parChTrans1D3" presStyleIdx="1" presStyleCnt="2"/>
      <dgm:spPr/>
      <dgm:t>
        <a:bodyPr/>
        <a:lstStyle/>
        <a:p>
          <a:endParaRPr lang="en-US"/>
        </a:p>
      </dgm:t>
    </dgm:pt>
    <dgm:pt modelId="{52275449-085C-4CDF-87A8-E0D472E61C0E}" type="pres">
      <dgm:prSet presAssocID="{152A716D-F8EF-4019-BFA3-D2F1E36F2A5D}" presName="Name30" presStyleCnt="0"/>
      <dgm:spPr/>
    </dgm:pt>
    <dgm:pt modelId="{08C67A02-C99F-4CC2-A9ED-5D546001F42F}" type="pres">
      <dgm:prSet presAssocID="{152A716D-F8EF-4019-BFA3-D2F1E36F2A5D}" presName="level2Shape" presStyleLbl="node3" presStyleIdx="1" presStyleCnt="2"/>
      <dgm:spPr/>
      <dgm:t>
        <a:bodyPr/>
        <a:lstStyle/>
        <a:p>
          <a:endParaRPr lang="en-US"/>
        </a:p>
      </dgm:t>
    </dgm:pt>
    <dgm:pt modelId="{1313B368-5FB8-4840-87D7-80E7544E5FC5}" type="pres">
      <dgm:prSet presAssocID="{152A716D-F8EF-4019-BFA3-D2F1E36F2A5D}" presName="hierChild3" presStyleCnt="0"/>
      <dgm:spPr/>
    </dgm:pt>
    <dgm:pt modelId="{19B5ADB0-B69A-40CB-8971-E1439A527F00}" type="pres">
      <dgm:prSet presAssocID="{007AB713-758D-42F7-9516-0F1966AD9ACC}" presName="Name25" presStyleLbl="parChTrans1D2" presStyleIdx="1" presStyleCnt="2"/>
      <dgm:spPr/>
      <dgm:t>
        <a:bodyPr/>
        <a:lstStyle/>
        <a:p>
          <a:endParaRPr lang="en-US"/>
        </a:p>
      </dgm:t>
    </dgm:pt>
    <dgm:pt modelId="{A0EBF13D-48A0-4D4E-B11C-D1D146084013}" type="pres">
      <dgm:prSet presAssocID="{007AB713-758D-42F7-9516-0F1966AD9ACC}" presName="connTx" presStyleLbl="parChTrans1D2" presStyleIdx="1" presStyleCnt="2"/>
      <dgm:spPr/>
      <dgm:t>
        <a:bodyPr/>
        <a:lstStyle/>
        <a:p>
          <a:endParaRPr lang="en-US"/>
        </a:p>
      </dgm:t>
    </dgm:pt>
    <dgm:pt modelId="{F6AFF627-DC75-4098-9B15-1C627A2B1323}" type="pres">
      <dgm:prSet presAssocID="{F0C72519-CE55-4BA4-BBCC-2AA7A49067DD}" presName="Name30" presStyleCnt="0"/>
      <dgm:spPr/>
    </dgm:pt>
    <dgm:pt modelId="{E5B52746-8FEE-4C95-94DB-A6992A93A11C}" type="pres">
      <dgm:prSet presAssocID="{F0C72519-CE55-4BA4-BBCC-2AA7A49067DD}" presName="level2Shape" presStyleLbl="node2" presStyleIdx="1" presStyleCnt="2"/>
      <dgm:spPr/>
      <dgm:t>
        <a:bodyPr/>
        <a:lstStyle/>
        <a:p>
          <a:endParaRPr lang="en-US"/>
        </a:p>
      </dgm:t>
    </dgm:pt>
    <dgm:pt modelId="{6EC60EED-5C40-4BD4-B90C-DBED55AA2331}" type="pres">
      <dgm:prSet presAssocID="{F0C72519-CE55-4BA4-BBCC-2AA7A49067DD}" presName="hierChild3" presStyleCnt="0"/>
      <dgm:spPr/>
    </dgm:pt>
    <dgm:pt modelId="{7E3F6DE0-F316-4CB0-91A7-BD4C69AA93AC}" type="pres">
      <dgm:prSet presAssocID="{C1839FD8-CD54-4143-BB1D-9856CC40A84F}" presName="bgShapesFlow" presStyleCnt="0"/>
      <dgm:spPr/>
    </dgm:pt>
  </dgm:ptLst>
  <dgm:cxnLst>
    <dgm:cxn modelId="{1E23540D-EDA8-4621-AA3B-E6BD19744787}" type="presOf" srcId="{731BF8E3-C6A8-40D1-921D-C9D9F082313C}" destId="{636467E2-7EEF-42B2-A4EB-E727435F267F}" srcOrd="0" destOrd="0" presId="urn:microsoft.com/office/officeart/2005/8/layout/hierarchy5"/>
    <dgm:cxn modelId="{2D22B55C-E318-44F9-9DE7-71FDEC51A30C}" type="presOf" srcId="{C84402F7-E535-419A-B807-99AE966B4CA8}" destId="{CDCD59C4-05B0-4AF4-90F9-2A440318BC5F}" srcOrd="0" destOrd="0" presId="urn:microsoft.com/office/officeart/2005/8/layout/hierarchy5"/>
    <dgm:cxn modelId="{9966F8BA-50FE-473F-BF85-1B9EA2D550C8}" type="presOf" srcId="{C57FABB3-D35B-425E-BBDF-0085AD4B10F6}" destId="{09400118-4F49-43D8-8E00-AB44A3295458}" srcOrd="0" destOrd="0" presId="urn:microsoft.com/office/officeart/2005/8/layout/hierarchy5"/>
    <dgm:cxn modelId="{2251E679-3D1B-4892-9FEB-AC608161F1D0}" type="presOf" srcId="{152A716D-F8EF-4019-BFA3-D2F1E36F2A5D}" destId="{08C67A02-C99F-4CC2-A9ED-5D546001F42F}" srcOrd="0" destOrd="0" presId="urn:microsoft.com/office/officeart/2005/8/layout/hierarchy5"/>
    <dgm:cxn modelId="{90FEAEF6-5DF5-458F-B76C-7F5B4E2B34D8}" type="presOf" srcId="{007AB713-758D-42F7-9516-0F1966AD9ACC}" destId="{19B5ADB0-B69A-40CB-8971-E1439A527F00}" srcOrd="0" destOrd="0" presId="urn:microsoft.com/office/officeart/2005/8/layout/hierarchy5"/>
    <dgm:cxn modelId="{44446AB9-F47F-4A94-9B2C-6A97E9A735CF}" type="presOf" srcId="{C84402F7-E535-419A-B807-99AE966B4CA8}" destId="{C4B7666C-469C-49CC-89FA-54646D6E28FB}" srcOrd="1" destOrd="0" presId="urn:microsoft.com/office/officeart/2005/8/layout/hierarchy5"/>
    <dgm:cxn modelId="{2B6F43D4-88D2-4B86-B9A7-BD334254EBB2}" type="presOf" srcId="{F0C72519-CE55-4BA4-BBCC-2AA7A49067DD}" destId="{E5B52746-8FEE-4C95-94DB-A6992A93A11C}" srcOrd="0" destOrd="0" presId="urn:microsoft.com/office/officeart/2005/8/layout/hierarchy5"/>
    <dgm:cxn modelId="{3FBC039B-9C04-46B0-AB8A-038F628C47E6}" srcId="{C501D2F7-BE95-495F-A2F9-8D496BACD7B5}" destId="{731BF8E3-C6A8-40D1-921D-C9D9F082313C}" srcOrd="0" destOrd="0" parTransId="{8E223CE1-1D01-408A-B954-F6EC9B87FBFF}" sibTransId="{87EFDB48-008A-4065-8A31-F796C263E6FA}"/>
    <dgm:cxn modelId="{21D7FCCE-6810-4144-88D3-DD4EEF8DE83B}" type="presOf" srcId="{C1839FD8-CD54-4143-BB1D-9856CC40A84F}" destId="{ECBFB05B-F58F-4BC4-9534-FD8692C278C3}" srcOrd="0" destOrd="0" presId="urn:microsoft.com/office/officeart/2005/8/layout/hierarchy5"/>
    <dgm:cxn modelId="{5B11760D-4CCB-468D-8A72-FC1326E7F059}" srcId="{C501D2F7-BE95-495F-A2F9-8D496BACD7B5}" destId="{152A716D-F8EF-4019-BFA3-D2F1E36F2A5D}" srcOrd="1" destOrd="0" parTransId="{C84402F7-E535-419A-B807-99AE966B4CA8}" sibTransId="{6D451418-5938-4319-BA14-F800DF3F12CD}"/>
    <dgm:cxn modelId="{13AEC75E-9283-4731-A636-654D7A49CEEB}" type="presOf" srcId="{8E223CE1-1D01-408A-B954-F6EC9B87FBFF}" destId="{154C684E-7DF7-4380-BA54-FB5B140BBDF7}" srcOrd="1" destOrd="0" presId="urn:microsoft.com/office/officeart/2005/8/layout/hierarchy5"/>
    <dgm:cxn modelId="{4A0D7B58-12A1-400B-8C10-1A66F7694653}" type="presOf" srcId="{F71C2411-3992-4ECC-A65F-9824999CD09E}" destId="{F64A9015-4187-41D9-8AA0-0BE728B697D2}" srcOrd="0" destOrd="0" presId="urn:microsoft.com/office/officeart/2005/8/layout/hierarchy5"/>
    <dgm:cxn modelId="{EC9088B3-A23E-4111-A141-62895A4FBB52}" srcId="{F71C2411-3992-4ECC-A65F-9824999CD09E}" destId="{F0C72519-CE55-4BA4-BBCC-2AA7A49067DD}" srcOrd="1" destOrd="0" parTransId="{007AB713-758D-42F7-9516-0F1966AD9ACC}" sibTransId="{083F59B3-C1EB-4A31-9167-DC21CDCEF583}"/>
    <dgm:cxn modelId="{7B72B1E8-3889-46BA-9087-F1E50F5EE3E5}" type="presOf" srcId="{C501D2F7-BE95-495F-A2F9-8D496BACD7B5}" destId="{A5A1D897-C2B6-402E-BD8C-2BAC310C509C}" srcOrd="0" destOrd="0" presId="urn:microsoft.com/office/officeart/2005/8/layout/hierarchy5"/>
    <dgm:cxn modelId="{3031B65B-1310-4EF5-8DB4-09AEB34E7152}" srcId="{C1839FD8-CD54-4143-BB1D-9856CC40A84F}" destId="{F71C2411-3992-4ECC-A65F-9824999CD09E}" srcOrd="0" destOrd="0" parTransId="{6E3747DE-9C07-4129-8F4B-157A787E3AF8}" sibTransId="{00FD142D-22F6-41B0-9C9D-1AA000803461}"/>
    <dgm:cxn modelId="{1014159A-C666-40FE-B2E5-15CAE425EEBD}" type="presOf" srcId="{8E223CE1-1D01-408A-B954-F6EC9B87FBFF}" destId="{5F993A3B-BDF7-4689-936A-A5149761218E}" srcOrd="0" destOrd="0" presId="urn:microsoft.com/office/officeart/2005/8/layout/hierarchy5"/>
    <dgm:cxn modelId="{C1D5385A-CB22-48B6-8F15-AF9E5C24655C}" type="presOf" srcId="{007AB713-758D-42F7-9516-0F1966AD9ACC}" destId="{A0EBF13D-48A0-4D4E-B11C-D1D146084013}" srcOrd="1" destOrd="0" presId="urn:microsoft.com/office/officeart/2005/8/layout/hierarchy5"/>
    <dgm:cxn modelId="{CF116586-4D00-4BED-BCAA-93E74ED3ABC2}" srcId="{F71C2411-3992-4ECC-A65F-9824999CD09E}" destId="{C501D2F7-BE95-495F-A2F9-8D496BACD7B5}" srcOrd="0" destOrd="0" parTransId="{C57FABB3-D35B-425E-BBDF-0085AD4B10F6}" sibTransId="{AD17EE13-8FAA-4F5C-A421-ABCC791191B3}"/>
    <dgm:cxn modelId="{0BD15B49-3660-4A0E-A8FD-AE9FF4714888}" type="presOf" srcId="{C57FABB3-D35B-425E-BBDF-0085AD4B10F6}" destId="{C0FC01AA-16C2-4F83-94E8-D394AD2A7037}" srcOrd="1" destOrd="0" presId="urn:microsoft.com/office/officeart/2005/8/layout/hierarchy5"/>
    <dgm:cxn modelId="{7E7A81D4-EE6C-403A-ABBD-F9CB3284AC5C}" type="presParOf" srcId="{ECBFB05B-F58F-4BC4-9534-FD8692C278C3}" destId="{6513CE4E-9718-4540-818E-549BAECB80D9}" srcOrd="0" destOrd="0" presId="urn:microsoft.com/office/officeart/2005/8/layout/hierarchy5"/>
    <dgm:cxn modelId="{90CE01A8-51D1-49C5-8B6C-80A3DE6F5A63}" type="presParOf" srcId="{6513CE4E-9718-4540-818E-549BAECB80D9}" destId="{8BC8E004-172F-4AA6-8EDC-9F01C853504F}" srcOrd="0" destOrd="0" presId="urn:microsoft.com/office/officeart/2005/8/layout/hierarchy5"/>
    <dgm:cxn modelId="{975139FF-94F0-47D7-A4AE-D0049C6964C5}" type="presParOf" srcId="{8BC8E004-172F-4AA6-8EDC-9F01C853504F}" destId="{9785DC0A-8DBD-46F9-85CB-88CE19ED72F4}" srcOrd="0" destOrd="0" presId="urn:microsoft.com/office/officeart/2005/8/layout/hierarchy5"/>
    <dgm:cxn modelId="{976197E7-068D-4D01-9AFF-AD00B5987F7D}" type="presParOf" srcId="{9785DC0A-8DBD-46F9-85CB-88CE19ED72F4}" destId="{F64A9015-4187-41D9-8AA0-0BE728B697D2}" srcOrd="0" destOrd="0" presId="urn:microsoft.com/office/officeart/2005/8/layout/hierarchy5"/>
    <dgm:cxn modelId="{E905FFB7-4BB8-4C2C-B586-6BB799A0F6FB}" type="presParOf" srcId="{9785DC0A-8DBD-46F9-85CB-88CE19ED72F4}" destId="{70A20985-62D3-4015-8009-5FEA93381439}" srcOrd="1" destOrd="0" presId="urn:microsoft.com/office/officeart/2005/8/layout/hierarchy5"/>
    <dgm:cxn modelId="{53628E46-3A4A-4320-8044-7F2DD8AD1D16}" type="presParOf" srcId="{70A20985-62D3-4015-8009-5FEA93381439}" destId="{09400118-4F49-43D8-8E00-AB44A3295458}" srcOrd="0" destOrd="0" presId="urn:microsoft.com/office/officeart/2005/8/layout/hierarchy5"/>
    <dgm:cxn modelId="{E0655C1B-A075-4E70-A249-64A2952B189B}" type="presParOf" srcId="{09400118-4F49-43D8-8E00-AB44A3295458}" destId="{C0FC01AA-16C2-4F83-94E8-D394AD2A7037}" srcOrd="0" destOrd="0" presId="urn:microsoft.com/office/officeart/2005/8/layout/hierarchy5"/>
    <dgm:cxn modelId="{08FCB2D0-F92F-4951-BBC5-0AF50274BAC9}" type="presParOf" srcId="{70A20985-62D3-4015-8009-5FEA93381439}" destId="{3E81C610-DC26-4B85-8EE4-7707BF12BFA9}" srcOrd="1" destOrd="0" presId="urn:microsoft.com/office/officeart/2005/8/layout/hierarchy5"/>
    <dgm:cxn modelId="{6315465E-3F65-49DE-9F30-250A8CB2A7B2}" type="presParOf" srcId="{3E81C610-DC26-4B85-8EE4-7707BF12BFA9}" destId="{A5A1D897-C2B6-402E-BD8C-2BAC310C509C}" srcOrd="0" destOrd="0" presId="urn:microsoft.com/office/officeart/2005/8/layout/hierarchy5"/>
    <dgm:cxn modelId="{129245B8-DA7B-49F9-8DE9-2680EEC19E85}" type="presParOf" srcId="{3E81C610-DC26-4B85-8EE4-7707BF12BFA9}" destId="{DC63C540-5197-4C24-9ABD-EAC1031B2A12}" srcOrd="1" destOrd="0" presId="urn:microsoft.com/office/officeart/2005/8/layout/hierarchy5"/>
    <dgm:cxn modelId="{D63C7455-0D81-48D3-A55C-06670A153BA5}" type="presParOf" srcId="{DC63C540-5197-4C24-9ABD-EAC1031B2A12}" destId="{5F993A3B-BDF7-4689-936A-A5149761218E}" srcOrd="0" destOrd="0" presId="urn:microsoft.com/office/officeart/2005/8/layout/hierarchy5"/>
    <dgm:cxn modelId="{107753B8-ECB0-4346-8140-E9F37F938244}" type="presParOf" srcId="{5F993A3B-BDF7-4689-936A-A5149761218E}" destId="{154C684E-7DF7-4380-BA54-FB5B140BBDF7}" srcOrd="0" destOrd="0" presId="urn:microsoft.com/office/officeart/2005/8/layout/hierarchy5"/>
    <dgm:cxn modelId="{A0F27A72-55DA-478F-82C8-D52E9BE0D394}" type="presParOf" srcId="{DC63C540-5197-4C24-9ABD-EAC1031B2A12}" destId="{E98DC7CC-3C73-4493-9111-C2623B540BEB}" srcOrd="1" destOrd="0" presId="urn:microsoft.com/office/officeart/2005/8/layout/hierarchy5"/>
    <dgm:cxn modelId="{48D6B785-85B6-4B3D-816A-47D10F3F4FB4}" type="presParOf" srcId="{E98DC7CC-3C73-4493-9111-C2623B540BEB}" destId="{636467E2-7EEF-42B2-A4EB-E727435F267F}" srcOrd="0" destOrd="0" presId="urn:microsoft.com/office/officeart/2005/8/layout/hierarchy5"/>
    <dgm:cxn modelId="{402FF383-3BE0-4993-BEEA-555A1C285160}" type="presParOf" srcId="{E98DC7CC-3C73-4493-9111-C2623B540BEB}" destId="{590316F1-2052-4D36-861A-16F29ED8523E}" srcOrd="1" destOrd="0" presId="urn:microsoft.com/office/officeart/2005/8/layout/hierarchy5"/>
    <dgm:cxn modelId="{CE9803FE-F3F4-4816-8799-20A6C13DA0AF}" type="presParOf" srcId="{DC63C540-5197-4C24-9ABD-EAC1031B2A12}" destId="{CDCD59C4-05B0-4AF4-90F9-2A440318BC5F}" srcOrd="2" destOrd="0" presId="urn:microsoft.com/office/officeart/2005/8/layout/hierarchy5"/>
    <dgm:cxn modelId="{47056011-FB21-4F09-821D-0D555ED04BC9}" type="presParOf" srcId="{CDCD59C4-05B0-4AF4-90F9-2A440318BC5F}" destId="{C4B7666C-469C-49CC-89FA-54646D6E28FB}" srcOrd="0" destOrd="0" presId="urn:microsoft.com/office/officeart/2005/8/layout/hierarchy5"/>
    <dgm:cxn modelId="{53748329-24AF-4732-B210-8C2162E71F7C}" type="presParOf" srcId="{DC63C540-5197-4C24-9ABD-EAC1031B2A12}" destId="{52275449-085C-4CDF-87A8-E0D472E61C0E}" srcOrd="3" destOrd="0" presId="urn:microsoft.com/office/officeart/2005/8/layout/hierarchy5"/>
    <dgm:cxn modelId="{64FA9C29-023D-46FF-80E4-D09E68DDB523}" type="presParOf" srcId="{52275449-085C-4CDF-87A8-E0D472E61C0E}" destId="{08C67A02-C99F-4CC2-A9ED-5D546001F42F}" srcOrd="0" destOrd="0" presId="urn:microsoft.com/office/officeart/2005/8/layout/hierarchy5"/>
    <dgm:cxn modelId="{4AFEA8B7-7193-4DF1-B9D9-9E14E70F50DC}" type="presParOf" srcId="{52275449-085C-4CDF-87A8-E0D472E61C0E}" destId="{1313B368-5FB8-4840-87D7-80E7544E5FC5}" srcOrd="1" destOrd="0" presId="urn:microsoft.com/office/officeart/2005/8/layout/hierarchy5"/>
    <dgm:cxn modelId="{0E7DEEC8-AFBB-41D0-989F-A42410DD6E75}" type="presParOf" srcId="{70A20985-62D3-4015-8009-5FEA93381439}" destId="{19B5ADB0-B69A-40CB-8971-E1439A527F00}" srcOrd="2" destOrd="0" presId="urn:microsoft.com/office/officeart/2005/8/layout/hierarchy5"/>
    <dgm:cxn modelId="{E4B791BC-99D1-425D-AB30-3D21593714FE}" type="presParOf" srcId="{19B5ADB0-B69A-40CB-8971-E1439A527F00}" destId="{A0EBF13D-48A0-4D4E-B11C-D1D146084013}" srcOrd="0" destOrd="0" presId="urn:microsoft.com/office/officeart/2005/8/layout/hierarchy5"/>
    <dgm:cxn modelId="{54EFD346-81CE-4065-8D29-82F805E95317}" type="presParOf" srcId="{70A20985-62D3-4015-8009-5FEA93381439}" destId="{F6AFF627-DC75-4098-9B15-1C627A2B1323}" srcOrd="3" destOrd="0" presId="urn:microsoft.com/office/officeart/2005/8/layout/hierarchy5"/>
    <dgm:cxn modelId="{E271D30F-5BC8-4089-9D85-80D058DB0D94}" type="presParOf" srcId="{F6AFF627-DC75-4098-9B15-1C627A2B1323}" destId="{E5B52746-8FEE-4C95-94DB-A6992A93A11C}" srcOrd="0" destOrd="0" presId="urn:microsoft.com/office/officeart/2005/8/layout/hierarchy5"/>
    <dgm:cxn modelId="{C6BF9D67-F720-44DF-97F9-0963B623A05F}" type="presParOf" srcId="{F6AFF627-DC75-4098-9B15-1C627A2B1323}" destId="{6EC60EED-5C40-4BD4-B90C-DBED55AA2331}" srcOrd="1" destOrd="0" presId="urn:microsoft.com/office/officeart/2005/8/layout/hierarchy5"/>
    <dgm:cxn modelId="{C5EB8503-82BA-46F2-84D7-F3CA08BBCC54}" type="presParOf" srcId="{ECBFB05B-F58F-4BC4-9534-FD8692C278C3}" destId="{7E3F6DE0-F316-4CB0-91A7-BD4C69AA93AC}"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413041-1230-4A4A-8C03-105A0F6A8532}" type="doc">
      <dgm:prSet loTypeId="urn:microsoft.com/office/officeart/2005/8/layout/equation2" loCatId="process" qsTypeId="urn:microsoft.com/office/officeart/2005/8/quickstyle/simple1" qsCatId="simple" csTypeId="urn:microsoft.com/office/officeart/2005/8/colors/colorful5" csCatId="colorful" phldr="1"/>
      <dgm:spPr/>
    </dgm:pt>
    <dgm:pt modelId="{245ABAF7-1139-4E88-8FBD-D43E535FFC13}">
      <dgm:prSet phldrT="[Text]"/>
      <dgm:spPr/>
      <dgm:t>
        <a:bodyPr/>
        <a:lstStyle/>
        <a:p>
          <a:r>
            <a:rPr lang="en-US" dirty="0" smtClean="0"/>
            <a:t>Frictional</a:t>
          </a:r>
          <a:endParaRPr lang="en-US" dirty="0"/>
        </a:p>
      </dgm:t>
    </dgm:pt>
    <dgm:pt modelId="{10457001-AC6A-46F5-9BE0-A0AB1F9C80F9}" type="parTrans" cxnId="{B61DECC8-A382-48EA-BDA5-5814DD465D87}">
      <dgm:prSet/>
      <dgm:spPr/>
      <dgm:t>
        <a:bodyPr/>
        <a:lstStyle/>
        <a:p>
          <a:endParaRPr lang="en-US"/>
        </a:p>
      </dgm:t>
    </dgm:pt>
    <dgm:pt modelId="{AB23DAFF-3F51-4990-B391-212EE0429E97}" type="sibTrans" cxnId="{B61DECC8-A382-48EA-BDA5-5814DD465D87}">
      <dgm:prSet/>
      <dgm:spPr/>
      <dgm:t>
        <a:bodyPr/>
        <a:lstStyle/>
        <a:p>
          <a:endParaRPr lang="en-US"/>
        </a:p>
      </dgm:t>
    </dgm:pt>
    <dgm:pt modelId="{4BC1C5CB-3C2B-4843-884A-3839719E1BBC}">
      <dgm:prSet phldrT="[Text]"/>
      <dgm:spPr/>
      <dgm:t>
        <a:bodyPr/>
        <a:lstStyle/>
        <a:p>
          <a:r>
            <a:rPr lang="en-US" dirty="0" smtClean="0"/>
            <a:t>Structural</a:t>
          </a:r>
          <a:endParaRPr lang="en-US" dirty="0"/>
        </a:p>
      </dgm:t>
    </dgm:pt>
    <dgm:pt modelId="{E78357C1-FBD9-4F81-932F-E67DD7A7A42F}" type="parTrans" cxnId="{941E7157-9C6E-442E-A247-0C473F31EB44}">
      <dgm:prSet/>
      <dgm:spPr/>
      <dgm:t>
        <a:bodyPr/>
        <a:lstStyle/>
        <a:p>
          <a:endParaRPr lang="en-US"/>
        </a:p>
      </dgm:t>
    </dgm:pt>
    <dgm:pt modelId="{77F41DB5-E37F-458F-848B-68F15493F286}" type="sibTrans" cxnId="{941E7157-9C6E-442E-A247-0C473F31EB44}">
      <dgm:prSet/>
      <dgm:spPr/>
      <dgm:t>
        <a:bodyPr/>
        <a:lstStyle/>
        <a:p>
          <a:endParaRPr lang="en-US"/>
        </a:p>
      </dgm:t>
    </dgm:pt>
    <dgm:pt modelId="{2402EE5B-7933-420C-A2C9-D90C3F65ACE9}">
      <dgm:prSet phldrT="[Text]"/>
      <dgm:spPr/>
      <dgm:t>
        <a:bodyPr/>
        <a:lstStyle/>
        <a:p>
          <a:r>
            <a:rPr lang="en-US" dirty="0" smtClean="0"/>
            <a:t>Cyclical</a:t>
          </a:r>
          <a:endParaRPr lang="en-US" dirty="0"/>
        </a:p>
      </dgm:t>
    </dgm:pt>
    <dgm:pt modelId="{1B5F4464-1806-4232-8D91-1B3A2B5E4C55}" type="parTrans" cxnId="{34A30911-AAF6-4AEC-966D-5FF829EE507A}">
      <dgm:prSet/>
      <dgm:spPr/>
      <dgm:t>
        <a:bodyPr/>
        <a:lstStyle/>
        <a:p>
          <a:endParaRPr lang="en-US"/>
        </a:p>
      </dgm:t>
    </dgm:pt>
    <dgm:pt modelId="{B6BE2835-9709-4F85-9EF5-4535C222001D}" type="sibTrans" cxnId="{34A30911-AAF6-4AEC-966D-5FF829EE507A}">
      <dgm:prSet/>
      <dgm:spPr/>
      <dgm:t>
        <a:bodyPr/>
        <a:lstStyle/>
        <a:p>
          <a:endParaRPr lang="en-US"/>
        </a:p>
      </dgm:t>
    </dgm:pt>
    <dgm:pt modelId="{81243CCC-FF70-4F13-B20E-9E4BBBFF8B51}">
      <dgm:prSet phldrT="[Text]"/>
      <dgm:spPr/>
      <dgm:t>
        <a:bodyPr/>
        <a:lstStyle/>
        <a:p>
          <a:r>
            <a:rPr lang="en-US" b="1" dirty="0" smtClean="0"/>
            <a:t>Total Unemployment</a:t>
          </a:r>
          <a:endParaRPr lang="en-US" b="1" dirty="0"/>
        </a:p>
      </dgm:t>
    </dgm:pt>
    <dgm:pt modelId="{50B6DA7F-8D9B-477A-8C07-A6017E2ABBC5}" type="parTrans" cxnId="{40103EE0-45A5-4B0B-B635-93B1141D2067}">
      <dgm:prSet/>
      <dgm:spPr/>
      <dgm:t>
        <a:bodyPr/>
        <a:lstStyle/>
        <a:p>
          <a:endParaRPr lang="en-US"/>
        </a:p>
      </dgm:t>
    </dgm:pt>
    <dgm:pt modelId="{5B54A7DF-B018-4992-9DB2-BEC1889682AA}" type="sibTrans" cxnId="{40103EE0-45A5-4B0B-B635-93B1141D2067}">
      <dgm:prSet/>
      <dgm:spPr/>
      <dgm:t>
        <a:bodyPr/>
        <a:lstStyle/>
        <a:p>
          <a:endParaRPr lang="en-US"/>
        </a:p>
      </dgm:t>
    </dgm:pt>
    <dgm:pt modelId="{E88492B2-8828-4C29-B03F-5032FA14AA8E}" type="pres">
      <dgm:prSet presAssocID="{06413041-1230-4A4A-8C03-105A0F6A8532}" presName="Name0" presStyleCnt="0">
        <dgm:presLayoutVars>
          <dgm:dir/>
          <dgm:resizeHandles val="exact"/>
        </dgm:presLayoutVars>
      </dgm:prSet>
      <dgm:spPr/>
    </dgm:pt>
    <dgm:pt modelId="{8ECE6347-DAE9-4EE6-AD7D-EC83F7003512}" type="pres">
      <dgm:prSet presAssocID="{06413041-1230-4A4A-8C03-105A0F6A8532}" presName="vNodes" presStyleCnt="0"/>
      <dgm:spPr/>
    </dgm:pt>
    <dgm:pt modelId="{1558B512-E191-4769-94D0-64EE73B7C953}" type="pres">
      <dgm:prSet presAssocID="{245ABAF7-1139-4E88-8FBD-D43E535FFC13}" presName="node" presStyleLbl="node1" presStyleIdx="0" presStyleCnt="4" custScaleX="416081">
        <dgm:presLayoutVars>
          <dgm:bulletEnabled val="1"/>
        </dgm:presLayoutVars>
      </dgm:prSet>
      <dgm:spPr/>
      <dgm:t>
        <a:bodyPr/>
        <a:lstStyle/>
        <a:p>
          <a:endParaRPr lang="en-US"/>
        </a:p>
      </dgm:t>
    </dgm:pt>
    <dgm:pt modelId="{FBCE88FE-FC93-477B-8C60-F6329BB29CF3}" type="pres">
      <dgm:prSet presAssocID="{AB23DAFF-3F51-4990-B391-212EE0429E97}" presName="spacerT" presStyleCnt="0"/>
      <dgm:spPr/>
    </dgm:pt>
    <dgm:pt modelId="{03C96C49-062D-41D5-819D-4F2D380EB633}" type="pres">
      <dgm:prSet presAssocID="{AB23DAFF-3F51-4990-B391-212EE0429E97}" presName="sibTrans" presStyleLbl="sibTrans2D1" presStyleIdx="0" presStyleCnt="3"/>
      <dgm:spPr/>
      <dgm:t>
        <a:bodyPr/>
        <a:lstStyle/>
        <a:p>
          <a:endParaRPr lang="en-US"/>
        </a:p>
      </dgm:t>
    </dgm:pt>
    <dgm:pt modelId="{19AF804A-00A9-40B5-A347-31A0925D5D47}" type="pres">
      <dgm:prSet presAssocID="{AB23DAFF-3F51-4990-B391-212EE0429E97}" presName="spacerB" presStyleCnt="0"/>
      <dgm:spPr/>
    </dgm:pt>
    <dgm:pt modelId="{8DEF474B-BE95-4ACF-8A32-CD4950A1C58D}" type="pres">
      <dgm:prSet presAssocID="{4BC1C5CB-3C2B-4843-884A-3839719E1BBC}" presName="node" presStyleLbl="node1" presStyleIdx="1" presStyleCnt="4" custScaleX="416081" custLinFactNeighborY="1108">
        <dgm:presLayoutVars>
          <dgm:bulletEnabled val="1"/>
        </dgm:presLayoutVars>
      </dgm:prSet>
      <dgm:spPr/>
      <dgm:t>
        <a:bodyPr/>
        <a:lstStyle/>
        <a:p>
          <a:endParaRPr lang="en-US"/>
        </a:p>
      </dgm:t>
    </dgm:pt>
    <dgm:pt modelId="{3C9B4C69-8C24-498A-8162-2693442593B0}" type="pres">
      <dgm:prSet presAssocID="{77F41DB5-E37F-458F-848B-68F15493F286}" presName="spacerT" presStyleCnt="0"/>
      <dgm:spPr/>
    </dgm:pt>
    <dgm:pt modelId="{2AF5BA5B-0D73-403C-9E33-C895EF69900C}" type="pres">
      <dgm:prSet presAssocID="{77F41DB5-E37F-458F-848B-68F15493F286}" presName="sibTrans" presStyleLbl="sibTrans2D1" presStyleIdx="1" presStyleCnt="3"/>
      <dgm:spPr/>
      <dgm:t>
        <a:bodyPr/>
        <a:lstStyle/>
        <a:p>
          <a:endParaRPr lang="en-US"/>
        </a:p>
      </dgm:t>
    </dgm:pt>
    <dgm:pt modelId="{BFB8F945-1D7F-42B7-925A-B976D20EADA3}" type="pres">
      <dgm:prSet presAssocID="{77F41DB5-E37F-458F-848B-68F15493F286}" presName="spacerB" presStyleCnt="0"/>
      <dgm:spPr/>
    </dgm:pt>
    <dgm:pt modelId="{47A5BD2B-25F5-4955-82CC-4D6055F4B575}" type="pres">
      <dgm:prSet presAssocID="{2402EE5B-7933-420C-A2C9-D90C3F65ACE9}" presName="node" presStyleLbl="node1" presStyleIdx="2" presStyleCnt="4" custScaleX="416081" custLinFactNeighborY="1108">
        <dgm:presLayoutVars>
          <dgm:bulletEnabled val="1"/>
        </dgm:presLayoutVars>
      </dgm:prSet>
      <dgm:spPr/>
      <dgm:t>
        <a:bodyPr/>
        <a:lstStyle/>
        <a:p>
          <a:endParaRPr lang="en-US"/>
        </a:p>
      </dgm:t>
    </dgm:pt>
    <dgm:pt modelId="{758C7E55-F68F-4245-AC38-23085D911D7F}" type="pres">
      <dgm:prSet presAssocID="{06413041-1230-4A4A-8C03-105A0F6A8532}" presName="sibTransLast" presStyleLbl="sibTrans2D1" presStyleIdx="2" presStyleCnt="3"/>
      <dgm:spPr/>
      <dgm:t>
        <a:bodyPr/>
        <a:lstStyle/>
        <a:p>
          <a:endParaRPr lang="en-US"/>
        </a:p>
      </dgm:t>
    </dgm:pt>
    <dgm:pt modelId="{0E5BE68B-C635-4558-B26C-1B8C400AEB7E}" type="pres">
      <dgm:prSet presAssocID="{06413041-1230-4A4A-8C03-105A0F6A8532}" presName="connectorText" presStyleLbl="sibTrans2D1" presStyleIdx="2" presStyleCnt="3"/>
      <dgm:spPr/>
      <dgm:t>
        <a:bodyPr/>
        <a:lstStyle/>
        <a:p>
          <a:endParaRPr lang="en-US"/>
        </a:p>
      </dgm:t>
    </dgm:pt>
    <dgm:pt modelId="{13925E5E-6B5B-4DAB-A154-F62094EAF250}" type="pres">
      <dgm:prSet presAssocID="{06413041-1230-4A4A-8C03-105A0F6A8532}" presName="lastNode" presStyleLbl="node1" presStyleIdx="3" presStyleCnt="4" custScaleX="156529">
        <dgm:presLayoutVars>
          <dgm:bulletEnabled val="1"/>
        </dgm:presLayoutVars>
      </dgm:prSet>
      <dgm:spPr/>
      <dgm:t>
        <a:bodyPr/>
        <a:lstStyle/>
        <a:p>
          <a:endParaRPr lang="en-US"/>
        </a:p>
      </dgm:t>
    </dgm:pt>
  </dgm:ptLst>
  <dgm:cxnLst>
    <dgm:cxn modelId="{C3A69725-79AB-4EDC-97CA-0A8D0140E413}" type="presOf" srcId="{77F41DB5-E37F-458F-848B-68F15493F286}" destId="{2AF5BA5B-0D73-403C-9E33-C895EF69900C}" srcOrd="0" destOrd="0" presId="urn:microsoft.com/office/officeart/2005/8/layout/equation2"/>
    <dgm:cxn modelId="{941E7157-9C6E-442E-A247-0C473F31EB44}" srcId="{06413041-1230-4A4A-8C03-105A0F6A8532}" destId="{4BC1C5CB-3C2B-4843-884A-3839719E1BBC}" srcOrd="1" destOrd="0" parTransId="{E78357C1-FBD9-4F81-932F-E67DD7A7A42F}" sibTransId="{77F41DB5-E37F-458F-848B-68F15493F286}"/>
    <dgm:cxn modelId="{6C161CF1-B0D5-43FD-B950-78B3E9A70AC8}" type="presOf" srcId="{B6BE2835-9709-4F85-9EF5-4535C222001D}" destId="{0E5BE68B-C635-4558-B26C-1B8C400AEB7E}" srcOrd="1" destOrd="0" presId="urn:microsoft.com/office/officeart/2005/8/layout/equation2"/>
    <dgm:cxn modelId="{563C2FD6-B402-4395-B688-946B4DECDE78}" type="presOf" srcId="{4BC1C5CB-3C2B-4843-884A-3839719E1BBC}" destId="{8DEF474B-BE95-4ACF-8A32-CD4950A1C58D}" srcOrd="0" destOrd="0" presId="urn:microsoft.com/office/officeart/2005/8/layout/equation2"/>
    <dgm:cxn modelId="{348891B5-E760-47FC-909E-AE8CD5EDD345}" type="presOf" srcId="{245ABAF7-1139-4E88-8FBD-D43E535FFC13}" destId="{1558B512-E191-4769-94D0-64EE73B7C953}" srcOrd="0" destOrd="0" presId="urn:microsoft.com/office/officeart/2005/8/layout/equation2"/>
    <dgm:cxn modelId="{AF769B35-E876-4EC9-8E53-D14F970523C4}" type="presOf" srcId="{2402EE5B-7933-420C-A2C9-D90C3F65ACE9}" destId="{47A5BD2B-25F5-4955-82CC-4D6055F4B575}" srcOrd="0" destOrd="0" presId="urn:microsoft.com/office/officeart/2005/8/layout/equation2"/>
    <dgm:cxn modelId="{34A30911-AAF6-4AEC-966D-5FF829EE507A}" srcId="{06413041-1230-4A4A-8C03-105A0F6A8532}" destId="{2402EE5B-7933-420C-A2C9-D90C3F65ACE9}" srcOrd="2" destOrd="0" parTransId="{1B5F4464-1806-4232-8D91-1B3A2B5E4C55}" sibTransId="{B6BE2835-9709-4F85-9EF5-4535C222001D}"/>
    <dgm:cxn modelId="{B61DECC8-A382-48EA-BDA5-5814DD465D87}" srcId="{06413041-1230-4A4A-8C03-105A0F6A8532}" destId="{245ABAF7-1139-4E88-8FBD-D43E535FFC13}" srcOrd="0" destOrd="0" parTransId="{10457001-AC6A-46F5-9BE0-A0AB1F9C80F9}" sibTransId="{AB23DAFF-3F51-4990-B391-212EE0429E97}"/>
    <dgm:cxn modelId="{2244F3D2-1CF1-4B49-9547-7A832BB48CCF}" type="presOf" srcId="{06413041-1230-4A4A-8C03-105A0F6A8532}" destId="{E88492B2-8828-4C29-B03F-5032FA14AA8E}" srcOrd="0" destOrd="0" presId="urn:microsoft.com/office/officeart/2005/8/layout/equation2"/>
    <dgm:cxn modelId="{C15B1FEF-F40A-4E21-A158-37162ED9A1AA}" type="presOf" srcId="{B6BE2835-9709-4F85-9EF5-4535C222001D}" destId="{758C7E55-F68F-4245-AC38-23085D911D7F}" srcOrd="0" destOrd="0" presId="urn:microsoft.com/office/officeart/2005/8/layout/equation2"/>
    <dgm:cxn modelId="{DE52260A-4606-4C31-85E5-E31671E3B3BF}" type="presOf" srcId="{AB23DAFF-3F51-4990-B391-212EE0429E97}" destId="{03C96C49-062D-41D5-819D-4F2D380EB633}" srcOrd="0" destOrd="0" presId="urn:microsoft.com/office/officeart/2005/8/layout/equation2"/>
    <dgm:cxn modelId="{40103EE0-45A5-4B0B-B635-93B1141D2067}" srcId="{06413041-1230-4A4A-8C03-105A0F6A8532}" destId="{81243CCC-FF70-4F13-B20E-9E4BBBFF8B51}" srcOrd="3" destOrd="0" parTransId="{50B6DA7F-8D9B-477A-8C07-A6017E2ABBC5}" sibTransId="{5B54A7DF-B018-4992-9DB2-BEC1889682AA}"/>
    <dgm:cxn modelId="{3A546A25-6367-4CB9-95B2-E10E91281368}" type="presOf" srcId="{81243CCC-FF70-4F13-B20E-9E4BBBFF8B51}" destId="{13925E5E-6B5B-4DAB-A154-F62094EAF250}" srcOrd="0" destOrd="0" presId="urn:microsoft.com/office/officeart/2005/8/layout/equation2"/>
    <dgm:cxn modelId="{C5E226D6-AAFA-47A3-8C98-A807E0C271DA}" type="presParOf" srcId="{E88492B2-8828-4C29-B03F-5032FA14AA8E}" destId="{8ECE6347-DAE9-4EE6-AD7D-EC83F7003512}" srcOrd="0" destOrd="0" presId="urn:microsoft.com/office/officeart/2005/8/layout/equation2"/>
    <dgm:cxn modelId="{85B8DCBF-CB8B-4FD7-9472-D58D72CEB705}" type="presParOf" srcId="{8ECE6347-DAE9-4EE6-AD7D-EC83F7003512}" destId="{1558B512-E191-4769-94D0-64EE73B7C953}" srcOrd="0" destOrd="0" presId="urn:microsoft.com/office/officeart/2005/8/layout/equation2"/>
    <dgm:cxn modelId="{F971C2A3-5A49-4965-844B-CA31BC9B21DB}" type="presParOf" srcId="{8ECE6347-DAE9-4EE6-AD7D-EC83F7003512}" destId="{FBCE88FE-FC93-477B-8C60-F6329BB29CF3}" srcOrd="1" destOrd="0" presId="urn:microsoft.com/office/officeart/2005/8/layout/equation2"/>
    <dgm:cxn modelId="{C24A27A9-37F2-47B6-ADC2-1F2629944986}" type="presParOf" srcId="{8ECE6347-DAE9-4EE6-AD7D-EC83F7003512}" destId="{03C96C49-062D-41D5-819D-4F2D380EB633}" srcOrd="2" destOrd="0" presId="urn:microsoft.com/office/officeart/2005/8/layout/equation2"/>
    <dgm:cxn modelId="{E730579A-884B-4937-AB5D-DEA88D74F646}" type="presParOf" srcId="{8ECE6347-DAE9-4EE6-AD7D-EC83F7003512}" destId="{19AF804A-00A9-40B5-A347-31A0925D5D47}" srcOrd="3" destOrd="0" presId="urn:microsoft.com/office/officeart/2005/8/layout/equation2"/>
    <dgm:cxn modelId="{062B3510-A516-4FDC-8BC2-C4CF4E738138}" type="presParOf" srcId="{8ECE6347-DAE9-4EE6-AD7D-EC83F7003512}" destId="{8DEF474B-BE95-4ACF-8A32-CD4950A1C58D}" srcOrd="4" destOrd="0" presId="urn:microsoft.com/office/officeart/2005/8/layout/equation2"/>
    <dgm:cxn modelId="{80B88FD7-04BC-4BD4-9A6C-AE4F4439206E}" type="presParOf" srcId="{8ECE6347-DAE9-4EE6-AD7D-EC83F7003512}" destId="{3C9B4C69-8C24-498A-8162-2693442593B0}" srcOrd="5" destOrd="0" presId="urn:microsoft.com/office/officeart/2005/8/layout/equation2"/>
    <dgm:cxn modelId="{9BEEECE1-6D44-4A35-A18F-7C449C675C2C}" type="presParOf" srcId="{8ECE6347-DAE9-4EE6-AD7D-EC83F7003512}" destId="{2AF5BA5B-0D73-403C-9E33-C895EF69900C}" srcOrd="6" destOrd="0" presId="urn:microsoft.com/office/officeart/2005/8/layout/equation2"/>
    <dgm:cxn modelId="{066C80B2-6B8A-471A-80CF-09D5D8328342}" type="presParOf" srcId="{8ECE6347-DAE9-4EE6-AD7D-EC83F7003512}" destId="{BFB8F945-1D7F-42B7-925A-B976D20EADA3}" srcOrd="7" destOrd="0" presId="urn:microsoft.com/office/officeart/2005/8/layout/equation2"/>
    <dgm:cxn modelId="{4B2323E0-566B-4415-BEE7-F910913B12B4}" type="presParOf" srcId="{8ECE6347-DAE9-4EE6-AD7D-EC83F7003512}" destId="{47A5BD2B-25F5-4955-82CC-4D6055F4B575}" srcOrd="8" destOrd="0" presId="urn:microsoft.com/office/officeart/2005/8/layout/equation2"/>
    <dgm:cxn modelId="{243C5C2D-AAB9-4131-B7F1-2EAB9E76ABCD}" type="presParOf" srcId="{E88492B2-8828-4C29-B03F-5032FA14AA8E}" destId="{758C7E55-F68F-4245-AC38-23085D911D7F}" srcOrd="1" destOrd="0" presId="urn:microsoft.com/office/officeart/2005/8/layout/equation2"/>
    <dgm:cxn modelId="{460303B4-196B-4FAF-9E77-F992BFB1C23D}" type="presParOf" srcId="{758C7E55-F68F-4245-AC38-23085D911D7F}" destId="{0E5BE68B-C635-4558-B26C-1B8C400AEB7E}" srcOrd="0" destOrd="0" presId="urn:microsoft.com/office/officeart/2005/8/layout/equation2"/>
    <dgm:cxn modelId="{E5520112-F82C-43BB-84C8-9A3565AB9744}" type="presParOf" srcId="{E88492B2-8828-4C29-B03F-5032FA14AA8E}" destId="{13925E5E-6B5B-4DAB-A154-F62094EAF250}"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413041-1230-4A4A-8C03-105A0F6A8532}" type="doc">
      <dgm:prSet loTypeId="urn:microsoft.com/office/officeart/2005/8/layout/equation2" loCatId="process" qsTypeId="urn:microsoft.com/office/officeart/2005/8/quickstyle/simple1" qsCatId="simple" csTypeId="urn:microsoft.com/office/officeart/2005/8/colors/colorful5" csCatId="colorful" phldr="1"/>
      <dgm:spPr/>
    </dgm:pt>
    <dgm:pt modelId="{245ABAF7-1139-4E88-8FBD-D43E535FFC13}">
      <dgm:prSet phldrT="[Text]"/>
      <dgm:spPr/>
      <dgm:t>
        <a:bodyPr/>
        <a:lstStyle/>
        <a:p>
          <a:r>
            <a:rPr lang="en-US" dirty="0" smtClean="0"/>
            <a:t>Frictional</a:t>
          </a:r>
          <a:endParaRPr lang="en-US" dirty="0"/>
        </a:p>
      </dgm:t>
    </dgm:pt>
    <dgm:pt modelId="{10457001-AC6A-46F5-9BE0-A0AB1F9C80F9}" type="parTrans" cxnId="{B61DECC8-A382-48EA-BDA5-5814DD465D87}">
      <dgm:prSet/>
      <dgm:spPr/>
      <dgm:t>
        <a:bodyPr/>
        <a:lstStyle/>
        <a:p>
          <a:endParaRPr lang="en-US"/>
        </a:p>
      </dgm:t>
    </dgm:pt>
    <dgm:pt modelId="{AB23DAFF-3F51-4990-B391-212EE0429E97}" type="sibTrans" cxnId="{B61DECC8-A382-48EA-BDA5-5814DD465D87}">
      <dgm:prSet/>
      <dgm:spPr/>
      <dgm:t>
        <a:bodyPr/>
        <a:lstStyle/>
        <a:p>
          <a:endParaRPr lang="en-US"/>
        </a:p>
      </dgm:t>
    </dgm:pt>
    <dgm:pt modelId="{4BC1C5CB-3C2B-4843-884A-3839719E1BBC}">
      <dgm:prSet phldrT="[Text]"/>
      <dgm:spPr/>
      <dgm:t>
        <a:bodyPr/>
        <a:lstStyle/>
        <a:p>
          <a:r>
            <a:rPr lang="en-US" dirty="0" smtClean="0"/>
            <a:t>Structural</a:t>
          </a:r>
          <a:endParaRPr lang="en-US" dirty="0"/>
        </a:p>
      </dgm:t>
    </dgm:pt>
    <dgm:pt modelId="{E78357C1-FBD9-4F81-932F-E67DD7A7A42F}" type="parTrans" cxnId="{941E7157-9C6E-442E-A247-0C473F31EB44}">
      <dgm:prSet/>
      <dgm:spPr/>
      <dgm:t>
        <a:bodyPr/>
        <a:lstStyle/>
        <a:p>
          <a:endParaRPr lang="en-US"/>
        </a:p>
      </dgm:t>
    </dgm:pt>
    <dgm:pt modelId="{77F41DB5-E37F-458F-848B-68F15493F286}" type="sibTrans" cxnId="{941E7157-9C6E-442E-A247-0C473F31EB44}">
      <dgm:prSet/>
      <dgm:spPr/>
      <dgm:t>
        <a:bodyPr/>
        <a:lstStyle/>
        <a:p>
          <a:endParaRPr lang="en-US"/>
        </a:p>
      </dgm:t>
    </dgm:pt>
    <dgm:pt modelId="{81243CCC-FF70-4F13-B20E-9E4BBBFF8B51}">
      <dgm:prSet phldrT="[Text]"/>
      <dgm:spPr/>
      <dgm:t>
        <a:bodyPr/>
        <a:lstStyle/>
        <a:p>
          <a:r>
            <a:rPr lang="en-US" b="1" dirty="0" smtClean="0"/>
            <a:t>Natural Rate of  Unemployment</a:t>
          </a:r>
          <a:endParaRPr lang="en-US" b="1" dirty="0"/>
        </a:p>
      </dgm:t>
    </dgm:pt>
    <dgm:pt modelId="{50B6DA7F-8D9B-477A-8C07-A6017E2ABBC5}" type="parTrans" cxnId="{40103EE0-45A5-4B0B-B635-93B1141D2067}">
      <dgm:prSet/>
      <dgm:spPr/>
      <dgm:t>
        <a:bodyPr/>
        <a:lstStyle/>
        <a:p>
          <a:endParaRPr lang="en-US"/>
        </a:p>
      </dgm:t>
    </dgm:pt>
    <dgm:pt modelId="{5B54A7DF-B018-4992-9DB2-BEC1889682AA}" type="sibTrans" cxnId="{40103EE0-45A5-4B0B-B635-93B1141D2067}">
      <dgm:prSet/>
      <dgm:spPr/>
      <dgm:t>
        <a:bodyPr/>
        <a:lstStyle/>
        <a:p>
          <a:endParaRPr lang="en-US"/>
        </a:p>
      </dgm:t>
    </dgm:pt>
    <dgm:pt modelId="{E88492B2-8828-4C29-B03F-5032FA14AA8E}" type="pres">
      <dgm:prSet presAssocID="{06413041-1230-4A4A-8C03-105A0F6A8532}" presName="Name0" presStyleCnt="0">
        <dgm:presLayoutVars>
          <dgm:dir/>
          <dgm:resizeHandles val="exact"/>
        </dgm:presLayoutVars>
      </dgm:prSet>
      <dgm:spPr/>
    </dgm:pt>
    <dgm:pt modelId="{8ECE6347-DAE9-4EE6-AD7D-EC83F7003512}" type="pres">
      <dgm:prSet presAssocID="{06413041-1230-4A4A-8C03-105A0F6A8532}" presName="vNodes" presStyleCnt="0"/>
      <dgm:spPr/>
    </dgm:pt>
    <dgm:pt modelId="{1558B512-E191-4769-94D0-64EE73B7C953}" type="pres">
      <dgm:prSet presAssocID="{245ABAF7-1139-4E88-8FBD-D43E535FFC13}" presName="node" presStyleLbl="node1" presStyleIdx="0" presStyleCnt="3" custScaleX="416081">
        <dgm:presLayoutVars>
          <dgm:bulletEnabled val="1"/>
        </dgm:presLayoutVars>
      </dgm:prSet>
      <dgm:spPr/>
      <dgm:t>
        <a:bodyPr/>
        <a:lstStyle/>
        <a:p>
          <a:endParaRPr lang="en-US"/>
        </a:p>
      </dgm:t>
    </dgm:pt>
    <dgm:pt modelId="{FBCE88FE-FC93-477B-8C60-F6329BB29CF3}" type="pres">
      <dgm:prSet presAssocID="{AB23DAFF-3F51-4990-B391-212EE0429E97}" presName="spacerT" presStyleCnt="0"/>
      <dgm:spPr/>
    </dgm:pt>
    <dgm:pt modelId="{03C96C49-062D-41D5-819D-4F2D380EB633}" type="pres">
      <dgm:prSet presAssocID="{AB23DAFF-3F51-4990-B391-212EE0429E97}" presName="sibTrans" presStyleLbl="sibTrans2D1" presStyleIdx="0" presStyleCnt="2"/>
      <dgm:spPr/>
      <dgm:t>
        <a:bodyPr/>
        <a:lstStyle/>
        <a:p>
          <a:endParaRPr lang="en-US"/>
        </a:p>
      </dgm:t>
    </dgm:pt>
    <dgm:pt modelId="{19AF804A-00A9-40B5-A347-31A0925D5D47}" type="pres">
      <dgm:prSet presAssocID="{AB23DAFF-3F51-4990-B391-212EE0429E97}" presName="spacerB" presStyleCnt="0"/>
      <dgm:spPr/>
    </dgm:pt>
    <dgm:pt modelId="{8DEF474B-BE95-4ACF-8A32-CD4950A1C58D}" type="pres">
      <dgm:prSet presAssocID="{4BC1C5CB-3C2B-4843-884A-3839719E1BBC}" presName="node" presStyleLbl="node1" presStyleIdx="1" presStyleCnt="3" custScaleX="416081" custLinFactNeighborY="1108">
        <dgm:presLayoutVars>
          <dgm:bulletEnabled val="1"/>
        </dgm:presLayoutVars>
      </dgm:prSet>
      <dgm:spPr/>
      <dgm:t>
        <a:bodyPr/>
        <a:lstStyle/>
        <a:p>
          <a:endParaRPr lang="en-US"/>
        </a:p>
      </dgm:t>
    </dgm:pt>
    <dgm:pt modelId="{758C7E55-F68F-4245-AC38-23085D911D7F}" type="pres">
      <dgm:prSet presAssocID="{06413041-1230-4A4A-8C03-105A0F6A8532}" presName="sibTransLast" presStyleLbl="sibTrans2D1" presStyleIdx="1" presStyleCnt="2"/>
      <dgm:spPr/>
      <dgm:t>
        <a:bodyPr/>
        <a:lstStyle/>
        <a:p>
          <a:endParaRPr lang="en-US"/>
        </a:p>
      </dgm:t>
    </dgm:pt>
    <dgm:pt modelId="{0E5BE68B-C635-4558-B26C-1B8C400AEB7E}" type="pres">
      <dgm:prSet presAssocID="{06413041-1230-4A4A-8C03-105A0F6A8532}" presName="connectorText" presStyleLbl="sibTrans2D1" presStyleIdx="1" presStyleCnt="2"/>
      <dgm:spPr/>
      <dgm:t>
        <a:bodyPr/>
        <a:lstStyle/>
        <a:p>
          <a:endParaRPr lang="en-US"/>
        </a:p>
      </dgm:t>
    </dgm:pt>
    <dgm:pt modelId="{13925E5E-6B5B-4DAB-A154-F62094EAF250}" type="pres">
      <dgm:prSet presAssocID="{06413041-1230-4A4A-8C03-105A0F6A8532}" presName="lastNode" presStyleLbl="node1" presStyleIdx="2" presStyleCnt="3" custScaleX="156529">
        <dgm:presLayoutVars>
          <dgm:bulletEnabled val="1"/>
        </dgm:presLayoutVars>
      </dgm:prSet>
      <dgm:spPr/>
      <dgm:t>
        <a:bodyPr/>
        <a:lstStyle/>
        <a:p>
          <a:endParaRPr lang="en-US"/>
        </a:p>
      </dgm:t>
    </dgm:pt>
  </dgm:ptLst>
  <dgm:cxnLst>
    <dgm:cxn modelId="{941E7157-9C6E-442E-A247-0C473F31EB44}" srcId="{06413041-1230-4A4A-8C03-105A0F6A8532}" destId="{4BC1C5CB-3C2B-4843-884A-3839719E1BBC}" srcOrd="1" destOrd="0" parTransId="{E78357C1-FBD9-4F81-932F-E67DD7A7A42F}" sibTransId="{77F41DB5-E37F-458F-848B-68F15493F286}"/>
    <dgm:cxn modelId="{F57EF4B6-16FC-4AEB-A647-7A33BA6465CD}" type="presOf" srcId="{245ABAF7-1139-4E88-8FBD-D43E535FFC13}" destId="{1558B512-E191-4769-94D0-64EE73B7C953}" srcOrd="0" destOrd="0" presId="urn:microsoft.com/office/officeart/2005/8/layout/equation2"/>
    <dgm:cxn modelId="{B61DECC8-A382-48EA-BDA5-5814DD465D87}" srcId="{06413041-1230-4A4A-8C03-105A0F6A8532}" destId="{245ABAF7-1139-4E88-8FBD-D43E535FFC13}" srcOrd="0" destOrd="0" parTransId="{10457001-AC6A-46F5-9BE0-A0AB1F9C80F9}" sibTransId="{AB23DAFF-3F51-4990-B391-212EE0429E97}"/>
    <dgm:cxn modelId="{0461D386-3D9E-4270-982B-6CC8CC44CE90}" type="presOf" srcId="{06413041-1230-4A4A-8C03-105A0F6A8532}" destId="{E88492B2-8828-4C29-B03F-5032FA14AA8E}" srcOrd="0" destOrd="0" presId="urn:microsoft.com/office/officeart/2005/8/layout/equation2"/>
    <dgm:cxn modelId="{79DCBDED-5C47-41F5-AF4B-860014A3EFB6}" type="presOf" srcId="{77F41DB5-E37F-458F-848B-68F15493F286}" destId="{0E5BE68B-C635-4558-B26C-1B8C400AEB7E}" srcOrd="1" destOrd="0" presId="urn:microsoft.com/office/officeart/2005/8/layout/equation2"/>
    <dgm:cxn modelId="{F1CA85DA-8C87-4826-B920-D2FB63A2BD2E}" type="presOf" srcId="{AB23DAFF-3F51-4990-B391-212EE0429E97}" destId="{03C96C49-062D-41D5-819D-4F2D380EB633}" srcOrd="0" destOrd="0" presId="urn:microsoft.com/office/officeart/2005/8/layout/equation2"/>
    <dgm:cxn modelId="{94A67C4A-959C-4419-9049-95ABDF21F510}" type="presOf" srcId="{77F41DB5-E37F-458F-848B-68F15493F286}" destId="{758C7E55-F68F-4245-AC38-23085D911D7F}" srcOrd="0" destOrd="0" presId="urn:microsoft.com/office/officeart/2005/8/layout/equation2"/>
    <dgm:cxn modelId="{62F5CDA6-DAE7-406E-BF3B-D420B9D0DDB0}" type="presOf" srcId="{81243CCC-FF70-4F13-B20E-9E4BBBFF8B51}" destId="{13925E5E-6B5B-4DAB-A154-F62094EAF250}" srcOrd="0" destOrd="0" presId="urn:microsoft.com/office/officeart/2005/8/layout/equation2"/>
    <dgm:cxn modelId="{40103EE0-45A5-4B0B-B635-93B1141D2067}" srcId="{06413041-1230-4A4A-8C03-105A0F6A8532}" destId="{81243CCC-FF70-4F13-B20E-9E4BBBFF8B51}" srcOrd="2" destOrd="0" parTransId="{50B6DA7F-8D9B-477A-8C07-A6017E2ABBC5}" sibTransId="{5B54A7DF-B018-4992-9DB2-BEC1889682AA}"/>
    <dgm:cxn modelId="{DEE49AE1-349C-4988-AAE5-A09ED1131817}" type="presOf" srcId="{4BC1C5CB-3C2B-4843-884A-3839719E1BBC}" destId="{8DEF474B-BE95-4ACF-8A32-CD4950A1C58D}" srcOrd="0" destOrd="0" presId="urn:microsoft.com/office/officeart/2005/8/layout/equation2"/>
    <dgm:cxn modelId="{1461010A-F793-455A-B94A-0D65EF408556}" type="presParOf" srcId="{E88492B2-8828-4C29-B03F-5032FA14AA8E}" destId="{8ECE6347-DAE9-4EE6-AD7D-EC83F7003512}" srcOrd="0" destOrd="0" presId="urn:microsoft.com/office/officeart/2005/8/layout/equation2"/>
    <dgm:cxn modelId="{F8B74BFE-D780-45CB-8D34-2C446119062D}" type="presParOf" srcId="{8ECE6347-DAE9-4EE6-AD7D-EC83F7003512}" destId="{1558B512-E191-4769-94D0-64EE73B7C953}" srcOrd="0" destOrd="0" presId="urn:microsoft.com/office/officeart/2005/8/layout/equation2"/>
    <dgm:cxn modelId="{E4BBBEAA-3539-4B59-94CE-D93335BD4F01}" type="presParOf" srcId="{8ECE6347-DAE9-4EE6-AD7D-EC83F7003512}" destId="{FBCE88FE-FC93-477B-8C60-F6329BB29CF3}" srcOrd="1" destOrd="0" presId="urn:microsoft.com/office/officeart/2005/8/layout/equation2"/>
    <dgm:cxn modelId="{99FD9407-8138-4986-8A7F-F385097C69D6}" type="presParOf" srcId="{8ECE6347-DAE9-4EE6-AD7D-EC83F7003512}" destId="{03C96C49-062D-41D5-819D-4F2D380EB633}" srcOrd="2" destOrd="0" presId="urn:microsoft.com/office/officeart/2005/8/layout/equation2"/>
    <dgm:cxn modelId="{969CE7D5-8768-4814-A20F-8A2D3102CD5A}" type="presParOf" srcId="{8ECE6347-DAE9-4EE6-AD7D-EC83F7003512}" destId="{19AF804A-00A9-40B5-A347-31A0925D5D47}" srcOrd="3" destOrd="0" presId="urn:microsoft.com/office/officeart/2005/8/layout/equation2"/>
    <dgm:cxn modelId="{637A6743-0DBC-4CB5-B0BA-44B2D32C31E8}" type="presParOf" srcId="{8ECE6347-DAE9-4EE6-AD7D-EC83F7003512}" destId="{8DEF474B-BE95-4ACF-8A32-CD4950A1C58D}" srcOrd="4" destOrd="0" presId="urn:microsoft.com/office/officeart/2005/8/layout/equation2"/>
    <dgm:cxn modelId="{EC8C4C4E-4088-4462-8031-964635AC1885}" type="presParOf" srcId="{E88492B2-8828-4C29-B03F-5032FA14AA8E}" destId="{758C7E55-F68F-4245-AC38-23085D911D7F}" srcOrd="1" destOrd="0" presId="urn:microsoft.com/office/officeart/2005/8/layout/equation2"/>
    <dgm:cxn modelId="{89D1CBEB-A9CD-44AE-8CA1-2044406AB6A7}" type="presParOf" srcId="{758C7E55-F68F-4245-AC38-23085D911D7F}" destId="{0E5BE68B-C635-4558-B26C-1B8C400AEB7E}" srcOrd="0" destOrd="0" presId="urn:microsoft.com/office/officeart/2005/8/layout/equation2"/>
    <dgm:cxn modelId="{045DB081-0410-404F-BEA8-0E0997A4DBDF}" type="presParOf" srcId="{E88492B2-8828-4C29-B03F-5032FA14AA8E}" destId="{13925E5E-6B5B-4DAB-A154-F62094EAF250}"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4A9015-4187-41D9-8AA0-0BE728B697D2}">
      <dsp:nvSpPr>
        <dsp:cNvPr id="0" name=""/>
        <dsp:cNvSpPr/>
      </dsp:nvSpPr>
      <dsp:spPr>
        <a:xfrm>
          <a:off x="1984" y="830073"/>
          <a:ext cx="2164639" cy="29984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b="1" kern="1200" dirty="0" smtClean="0"/>
            <a:t>Population</a:t>
          </a:r>
          <a:r>
            <a:rPr lang="en-US" sz="2400" b="1" kern="1200" dirty="0" smtClean="0"/>
            <a:t> </a:t>
          </a:r>
          <a:r>
            <a:rPr lang="en-US" sz="2400" b="0" kern="1200" dirty="0" smtClean="0"/>
            <a:t>Civilians </a:t>
          </a:r>
          <a:r>
            <a:rPr lang="en-US" sz="2400" kern="1200" dirty="0" smtClean="0"/>
            <a:t>over 16 and not institutionalized</a:t>
          </a:r>
        </a:p>
      </dsp:txBody>
      <dsp:txXfrm>
        <a:off x="65384" y="893473"/>
        <a:ext cx="2037839" cy="2871637"/>
      </dsp:txXfrm>
    </dsp:sp>
    <dsp:sp modelId="{09400118-4F49-43D8-8E00-AB44A3295458}">
      <dsp:nvSpPr>
        <dsp:cNvPr id="0" name=""/>
        <dsp:cNvSpPr/>
      </dsp:nvSpPr>
      <dsp:spPr>
        <a:xfrm rot="19457599">
          <a:off x="2066399" y="1995844"/>
          <a:ext cx="1066304" cy="44560"/>
        </a:xfrm>
        <a:custGeom>
          <a:avLst/>
          <a:gdLst/>
          <a:ahLst/>
          <a:cxnLst/>
          <a:rect l="0" t="0" r="0" b="0"/>
          <a:pathLst>
            <a:path>
              <a:moveTo>
                <a:pt x="0" y="22280"/>
              </a:moveTo>
              <a:lnTo>
                <a:pt x="1066304" y="222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72894" y="1991467"/>
        <a:ext cx="53315" cy="53315"/>
      </dsp:txXfrm>
    </dsp:sp>
    <dsp:sp modelId="{A5A1D897-C2B6-402E-BD8C-2BAC310C509C}">
      <dsp:nvSpPr>
        <dsp:cNvPr id="0" name=""/>
        <dsp:cNvSpPr/>
      </dsp:nvSpPr>
      <dsp:spPr>
        <a:xfrm>
          <a:off x="3032480" y="1165798"/>
          <a:ext cx="2164639" cy="10823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Labor Force</a:t>
          </a:r>
          <a:endParaRPr lang="en-US" sz="3100" kern="1200" dirty="0"/>
        </a:p>
      </dsp:txBody>
      <dsp:txXfrm>
        <a:off x="3064180" y="1197498"/>
        <a:ext cx="2101239" cy="1018919"/>
      </dsp:txXfrm>
    </dsp:sp>
    <dsp:sp modelId="{5F993A3B-BDF7-4689-936A-A5149761218E}">
      <dsp:nvSpPr>
        <dsp:cNvPr id="0" name=""/>
        <dsp:cNvSpPr/>
      </dsp:nvSpPr>
      <dsp:spPr>
        <a:xfrm rot="19457599">
          <a:off x="5096895" y="1373510"/>
          <a:ext cx="1066304" cy="44560"/>
        </a:xfrm>
        <a:custGeom>
          <a:avLst/>
          <a:gdLst/>
          <a:ahLst/>
          <a:cxnLst/>
          <a:rect l="0" t="0" r="0" b="0"/>
          <a:pathLst>
            <a:path>
              <a:moveTo>
                <a:pt x="0" y="22280"/>
              </a:moveTo>
              <a:lnTo>
                <a:pt x="1066304" y="2228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03390" y="1369133"/>
        <a:ext cx="53315" cy="53315"/>
      </dsp:txXfrm>
    </dsp:sp>
    <dsp:sp modelId="{636467E2-7EEF-42B2-A4EB-E727435F267F}">
      <dsp:nvSpPr>
        <dsp:cNvPr id="0" name=""/>
        <dsp:cNvSpPr/>
      </dsp:nvSpPr>
      <dsp:spPr>
        <a:xfrm>
          <a:off x="6062975" y="543464"/>
          <a:ext cx="2164639" cy="10823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smtClean="0"/>
            <a:t>Employed</a:t>
          </a:r>
          <a:endParaRPr lang="en-US" sz="3100" kern="1200" dirty="0"/>
        </a:p>
      </dsp:txBody>
      <dsp:txXfrm>
        <a:off x="6094675" y="575164"/>
        <a:ext cx="2101239" cy="1018919"/>
      </dsp:txXfrm>
    </dsp:sp>
    <dsp:sp modelId="{CDCD59C4-05B0-4AF4-90F9-2A440318BC5F}">
      <dsp:nvSpPr>
        <dsp:cNvPr id="0" name=""/>
        <dsp:cNvSpPr/>
      </dsp:nvSpPr>
      <dsp:spPr>
        <a:xfrm rot="2142401">
          <a:off x="5096895" y="1995844"/>
          <a:ext cx="1066304" cy="44560"/>
        </a:xfrm>
        <a:custGeom>
          <a:avLst/>
          <a:gdLst/>
          <a:ahLst/>
          <a:cxnLst/>
          <a:rect l="0" t="0" r="0" b="0"/>
          <a:pathLst>
            <a:path>
              <a:moveTo>
                <a:pt x="0" y="22280"/>
              </a:moveTo>
              <a:lnTo>
                <a:pt x="1066304" y="2228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03390" y="1991467"/>
        <a:ext cx="53315" cy="53315"/>
      </dsp:txXfrm>
    </dsp:sp>
    <dsp:sp modelId="{08C67A02-C99F-4CC2-A9ED-5D546001F42F}">
      <dsp:nvSpPr>
        <dsp:cNvPr id="0" name=""/>
        <dsp:cNvSpPr/>
      </dsp:nvSpPr>
      <dsp:spPr>
        <a:xfrm>
          <a:off x="6062975" y="1788132"/>
          <a:ext cx="2164639" cy="10823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Unemployed</a:t>
          </a:r>
          <a:endParaRPr lang="en-US" sz="3100" kern="1200" dirty="0"/>
        </a:p>
      </dsp:txBody>
      <dsp:txXfrm>
        <a:off x="6094675" y="1819832"/>
        <a:ext cx="2101239" cy="1018919"/>
      </dsp:txXfrm>
    </dsp:sp>
    <dsp:sp modelId="{19B5ADB0-B69A-40CB-8971-E1439A527F00}">
      <dsp:nvSpPr>
        <dsp:cNvPr id="0" name=""/>
        <dsp:cNvSpPr/>
      </dsp:nvSpPr>
      <dsp:spPr>
        <a:xfrm rot="2142401">
          <a:off x="2066399" y="2618178"/>
          <a:ext cx="1066304" cy="44560"/>
        </a:xfrm>
        <a:custGeom>
          <a:avLst/>
          <a:gdLst/>
          <a:ahLst/>
          <a:cxnLst/>
          <a:rect l="0" t="0" r="0" b="0"/>
          <a:pathLst>
            <a:path>
              <a:moveTo>
                <a:pt x="0" y="22280"/>
              </a:moveTo>
              <a:lnTo>
                <a:pt x="1066304" y="222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72894" y="2613801"/>
        <a:ext cx="53315" cy="53315"/>
      </dsp:txXfrm>
    </dsp:sp>
    <dsp:sp modelId="{E5B52746-8FEE-4C95-94DB-A6992A93A11C}">
      <dsp:nvSpPr>
        <dsp:cNvPr id="0" name=""/>
        <dsp:cNvSpPr/>
      </dsp:nvSpPr>
      <dsp:spPr>
        <a:xfrm>
          <a:off x="3032480" y="2410466"/>
          <a:ext cx="2164639" cy="10823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Not in labor force</a:t>
          </a:r>
          <a:endParaRPr lang="en-US" sz="3100" kern="1200" dirty="0"/>
        </a:p>
      </dsp:txBody>
      <dsp:txXfrm>
        <a:off x="3064180" y="2442166"/>
        <a:ext cx="2101239" cy="10189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8B512-E191-4769-94D0-64EE73B7C953}">
      <dsp:nvSpPr>
        <dsp:cNvPr id="0" name=""/>
        <dsp:cNvSpPr/>
      </dsp:nvSpPr>
      <dsp:spPr>
        <a:xfrm>
          <a:off x="269909" y="876"/>
          <a:ext cx="4054510" cy="97445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lvl="0" algn="ctr" defTabSz="1822450">
            <a:lnSpc>
              <a:spcPct val="90000"/>
            </a:lnSpc>
            <a:spcBef>
              <a:spcPct val="0"/>
            </a:spcBef>
            <a:spcAft>
              <a:spcPct val="35000"/>
            </a:spcAft>
          </a:pPr>
          <a:r>
            <a:rPr lang="en-US" sz="4100" kern="1200" dirty="0" smtClean="0"/>
            <a:t>Frictional</a:t>
          </a:r>
          <a:endParaRPr lang="en-US" sz="4100" kern="1200" dirty="0"/>
        </a:p>
      </dsp:txBody>
      <dsp:txXfrm>
        <a:off x="863678" y="143581"/>
        <a:ext cx="2866972" cy="689042"/>
      </dsp:txXfrm>
    </dsp:sp>
    <dsp:sp modelId="{03C96C49-062D-41D5-819D-4F2D380EB633}">
      <dsp:nvSpPr>
        <dsp:cNvPr id="0" name=""/>
        <dsp:cNvSpPr/>
      </dsp:nvSpPr>
      <dsp:spPr>
        <a:xfrm>
          <a:off x="2014573" y="1054453"/>
          <a:ext cx="565182" cy="565182"/>
        </a:xfrm>
        <a:prstGeom prst="mathPlus">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2089488" y="1270579"/>
        <a:ext cx="415352" cy="132930"/>
      </dsp:txXfrm>
    </dsp:sp>
    <dsp:sp modelId="{8DEF474B-BE95-4ACF-8A32-CD4950A1C58D}">
      <dsp:nvSpPr>
        <dsp:cNvPr id="0" name=""/>
        <dsp:cNvSpPr/>
      </dsp:nvSpPr>
      <dsp:spPr>
        <a:xfrm>
          <a:off x="269909" y="1699638"/>
          <a:ext cx="4054510" cy="974452"/>
        </a:xfrm>
        <a:prstGeom prst="ellipse">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lvl="0" algn="ctr" defTabSz="1822450">
            <a:lnSpc>
              <a:spcPct val="90000"/>
            </a:lnSpc>
            <a:spcBef>
              <a:spcPct val="0"/>
            </a:spcBef>
            <a:spcAft>
              <a:spcPct val="35000"/>
            </a:spcAft>
          </a:pPr>
          <a:r>
            <a:rPr lang="en-US" sz="4100" kern="1200" dirty="0" smtClean="0"/>
            <a:t>Structural</a:t>
          </a:r>
          <a:endParaRPr lang="en-US" sz="4100" kern="1200" dirty="0"/>
        </a:p>
      </dsp:txBody>
      <dsp:txXfrm>
        <a:off x="863678" y="1842343"/>
        <a:ext cx="2866972" cy="689042"/>
      </dsp:txXfrm>
    </dsp:sp>
    <dsp:sp modelId="{2AF5BA5B-0D73-403C-9E33-C895EF69900C}">
      <dsp:nvSpPr>
        <dsp:cNvPr id="0" name=""/>
        <dsp:cNvSpPr/>
      </dsp:nvSpPr>
      <dsp:spPr>
        <a:xfrm>
          <a:off x="2014573" y="2752339"/>
          <a:ext cx="565182" cy="565182"/>
        </a:xfrm>
        <a:prstGeom prst="mathPlus">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2089488" y="2968465"/>
        <a:ext cx="415352" cy="132930"/>
      </dsp:txXfrm>
    </dsp:sp>
    <dsp:sp modelId="{47A5BD2B-25F5-4955-82CC-4D6055F4B575}">
      <dsp:nvSpPr>
        <dsp:cNvPr id="0" name=""/>
        <dsp:cNvSpPr/>
      </dsp:nvSpPr>
      <dsp:spPr>
        <a:xfrm>
          <a:off x="269909" y="3397522"/>
          <a:ext cx="4054510" cy="974452"/>
        </a:xfrm>
        <a:prstGeom prst="ellipse">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lvl="0" algn="ctr" defTabSz="1822450">
            <a:lnSpc>
              <a:spcPct val="90000"/>
            </a:lnSpc>
            <a:spcBef>
              <a:spcPct val="0"/>
            </a:spcBef>
            <a:spcAft>
              <a:spcPct val="35000"/>
            </a:spcAft>
          </a:pPr>
          <a:r>
            <a:rPr lang="en-US" sz="4100" kern="1200" dirty="0" smtClean="0"/>
            <a:t>Cyclical</a:t>
          </a:r>
          <a:endParaRPr lang="en-US" sz="4100" kern="1200" dirty="0"/>
        </a:p>
      </dsp:txBody>
      <dsp:txXfrm>
        <a:off x="863678" y="3540227"/>
        <a:ext cx="2866972" cy="689042"/>
      </dsp:txXfrm>
    </dsp:sp>
    <dsp:sp modelId="{758C7E55-F68F-4245-AC38-23085D911D7F}">
      <dsp:nvSpPr>
        <dsp:cNvPr id="0" name=""/>
        <dsp:cNvSpPr/>
      </dsp:nvSpPr>
      <dsp:spPr>
        <a:xfrm rot="21599636">
          <a:off x="4470587" y="2004930"/>
          <a:ext cx="309875" cy="362496"/>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4470587" y="2077434"/>
        <a:ext cx="216913" cy="217498"/>
      </dsp:txXfrm>
    </dsp:sp>
    <dsp:sp modelId="{13925E5E-6B5B-4DAB-A154-F62094EAF250}">
      <dsp:nvSpPr>
        <dsp:cNvPr id="0" name=""/>
        <dsp:cNvSpPr/>
      </dsp:nvSpPr>
      <dsp:spPr>
        <a:xfrm>
          <a:off x="4909090" y="1211535"/>
          <a:ext cx="3050600" cy="1948904"/>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n-US" sz="2500" b="1" kern="1200" dirty="0" smtClean="0"/>
            <a:t>Total Unemployment</a:t>
          </a:r>
          <a:endParaRPr lang="en-US" sz="2500" b="1" kern="1200" dirty="0"/>
        </a:p>
      </dsp:txBody>
      <dsp:txXfrm>
        <a:off x="5355840" y="1496945"/>
        <a:ext cx="2157100" cy="13780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0.01544</cdr:x>
      <cdr:y>0.2137</cdr:y>
    </cdr:from>
    <cdr:to>
      <cdr:x>0.525</cdr:x>
      <cdr:y>0.27243</cdr:y>
    </cdr:to>
    <cdr:sp macro="" textlink="">
      <cdr:nvSpPr>
        <cdr:cNvPr id="1025" name="Text Box 1"/>
        <cdr:cNvSpPr txBox="1">
          <a:spLocks xmlns:a="http://schemas.openxmlformats.org/drawingml/2006/main" noChangeArrowheads="1"/>
        </cdr:cNvSpPr>
      </cdr:nvSpPr>
      <cdr:spPr bwMode="auto">
        <a:xfrm xmlns:a="http://schemas.openxmlformats.org/drawingml/2006/main">
          <a:off x="141183" y="1253864"/>
          <a:ext cx="4659417" cy="344592"/>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vertOverflow="clip" wrap="square" lIns="27432" tIns="22860" rIns="27432" bIns="22860" anchor="ctr" upright="1"/>
        <a:lstStyle xmlns:a="http://schemas.openxmlformats.org/drawingml/2006/main"/>
        <a:p xmlns:a="http://schemas.openxmlformats.org/drawingml/2006/main">
          <a:pPr algn="ctr" rtl="0">
            <a:defRPr sz="1000"/>
          </a:pPr>
          <a:r>
            <a:rPr lang="en-US" sz="1600" b="1" i="0" strike="noStrike" dirty="0">
              <a:solidFill>
                <a:srgbClr val="000000"/>
              </a:solidFill>
              <a:latin typeface="Arial"/>
              <a:cs typeface="Arial"/>
            </a:rPr>
            <a:t>Black = Months in </a:t>
          </a:r>
          <a:r>
            <a:rPr lang="en-US" sz="1600" b="1" i="0" strike="noStrike" dirty="0" smtClean="0">
              <a:solidFill>
                <a:srgbClr val="000000"/>
              </a:solidFill>
              <a:latin typeface="Arial"/>
              <a:cs typeface="Arial"/>
            </a:rPr>
            <a:t>Contraction (Recession)</a:t>
          </a:r>
          <a:endParaRPr lang="en-US" sz="1600" b="1" i="0" strike="noStrike" dirty="0">
            <a:solidFill>
              <a:srgbClr val="000000"/>
            </a:solidFill>
            <a:latin typeface="Arial"/>
            <a:cs typeface="Arial"/>
          </a:endParaRPr>
        </a:p>
      </cdr:txBody>
    </cdr:sp>
  </cdr:relSizeAnchor>
  <cdr:relSizeAnchor xmlns:cdr="http://schemas.openxmlformats.org/drawingml/2006/chartDrawing">
    <cdr:from>
      <cdr:x>0.01544</cdr:x>
      <cdr:y>0.2137</cdr:y>
    </cdr:from>
    <cdr:to>
      <cdr:x>0.625</cdr:x>
      <cdr:y>0.27243</cdr:y>
    </cdr:to>
    <cdr:sp macro="" textlink="">
      <cdr:nvSpPr>
        <cdr:cNvPr id="2" name="Text Box 1"/>
        <cdr:cNvSpPr txBox="1">
          <a:spLocks xmlns:a="http://schemas.openxmlformats.org/drawingml/2006/main" noChangeArrowheads="1"/>
        </cdr:cNvSpPr>
      </cdr:nvSpPr>
      <cdr:spPr bwMode="auto">
        <a:xfrm xmlns:a="http://schemas.openxmlformats.org/drawingml/2006/main">
          <a:off x="141183" y="1253864"/>
          <a:ext cx="5573817" cy="344592"/>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vertOverflow="clip" wrap="square" lIns="27432" tIns="22860" rIns="27432" bIns="22860" anchor="ctr" upright="1"/>
        <a:lstStyle xmlns:a="http://schemas.openxmlformats.org/drawingml/2006/main"/>
        <a:p xmlns:a="http://schemas.openxmlformats.org/drawingml/2006/main">
          <a:pPr algn="ctr" rtl="0">
            <a:defRPr sz="1000"/>
          </a:pPr>
          <a:endParaRPr lang="en-US" sz="1600" b="1" i="0" strike="noStrike" dirty="0">
            <a:solidFill>
              <a:srgbClr val="000000"/>
            </a:solidFill>
            <a:latin typeface="Arial"/>
            <a:cs typeface="Aria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005908A5-0EFC-4DA2-8E22-C2AEB7325397}" type="slidenum">
              <a:rPr lang="en-US" smtClean="0"/>
              <a:t>‹#›</a:t>
            </a:fld>
            <a:endParaRPr lang="en-US"/>
          </a:p>
        </p:txBody>
      </p:sp>
    </p:spTree>
    <p:extLst>
      <p:ext uri="{BB962C8B-B14F-4D97-AF65-F5344CB8AC3E}">
        <p14:creationId xmlns:p14="http://schemas.microsoft.com/office/powerpoint/2010/main" val="17400885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1EEE8CE-7D1F-4FF9-AAAB-F3D6B0BA41A2}" type="datetimeFigureOut">
              <a:rPr lang="en-US" smtClean="0"/>
              <a:pPr/>
              <a:t>5/2/2014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A033C79-522A-4E48-9C84-484BA59D7EE4}" type="slidenum">
              <a:rPr lang="en-US" smtClean="0"/>
              <a:pPr/>
              <a:t>‹#›</a:t>
            </a:fld>
            <a:endParaRPr lang="en-US"/>
          </a:p>
        </p:txBody>
      </p:sp>
    </p:spTree>
    <p:extLst>
      <p:ext uri="{BB962C8B-B14F-4D97-AF65-F5344CB8AC3E}">
        <p14:creationId xmlns:p14="http://schemas.microsoft.com/office/powerpoint/2010/main" val="2852569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66526">
              <a:defRPr/>
            </a:pPr>
            <a:r>
              <a:rPr lang="en-US" dirty="0" smtClean="0"/>
              <a:t>Business Cycle Dating Committee – National Bureau of Economic Research</a:t>
            </a:r>
          </a:p>
          <a:p>
            <a:endParaRPr lang="en-US" dirty="0"/>
          </a:p>
        </p:txBody>
      </p:sp>
      <p:sp>
        <p:nvSpPr>
          <p:cNvPr id="4" name="Slide Number Placeholder 3"/>
          <p:cNvSpPr>
            <a:spLocks noGrp="1"/>
          </p:cNvSpPr>
          <p:nvPr>
            <p:ph type="sldNum" sz="quarter" idx="10"/>
          </p:nvPr>
        </p:nvSpPr>
        <p:spPr/>
        <p:txBody>
          <a:bodyPr/>
          <a:lstStyle/>
          <a:p>
            <a:fld id="{0A7FB101-F9B5-4F09-AFEF-08B7A5740E24}" type="slidenum">
              <a:rPr lang="en-US" smtClean="0"/>
              <a:pPr/>
              <a:t>6</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270274-036A-4655-A4BF-C25E7DB0F96F}" type="slidenum">
              <a:rPr lang="en-US"/>
              <a:pPr/>
              <a:t>35</a:t>
            </a:fld>
            <a:endParaRPr 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r>
              <a:rPr lang="en-US"/>
              <a:t>Use the candy price index – if I want Drew to maintain his purchasing power in candy, index his allowance to the Candy Price Index.</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D4F549-0940-4E7F-BC27-B51F90DC4783}" type="slidenum">
              <a:rPr lang="en-US"/>
              <a:pPr/>
              <a:t>36</a:t>
            </a:fld>
            <a:endParaRPr lang="en-US"/>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r>
              <a:rPr lang="en-US"/>
              <a:t>This is the economic indicator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7A2884-CAB9-458F-8835-4D090C349C14}" type="slidenum">
              <a:rPr lang="en-US"/>
              <a:pPr/>
              <a:t>37</a:t>
            </a:fld>
            <a:endParaRPr lang="en-US"/>
          </a:p>
        </p:txBody>
      </p:sp>
      <p:sp>
        <p:nvSpPr>
          <p:cNvPr id="481282" name="Rectangle 2"/>
          <p:cNvSpPr>
            <a:spLocks noGrp="1" noRot="1" noChangeAspect="1" noChangeArrowheads="1" noTextEdit="1"/>
          </p:cNvSpPr>
          <p:nvPr>
            <p:ph type="sldImg"/>
          </p:nvPr>
        </p:nvSpPr>
        <p:spPr>
          <a:ln/>
        </p:spPr>
      </p:sp>
      <p:sp>
        <p:nvSpPr>
          <p:cNvPr id="481283" name="Rectangle 3"/>
          <p:cNvSpPr>
            <a:spLocks noGrp="1" noChangeArrowheads="1"/>
          </p:cNvSpPr>
          <p:nvPr>
            <p:ph type="body" idx="1"/>
          </p:nvPr>
        </p:nvSpPr>
        <p:spPr/>
        <p:txBody>
          <a:bodyPr/>
          <a:lstStyle/>
          <a:p>
            <a:r>
              <a:rPr lang="en-US" dirty="0"/>
              <a:t>Even when inflation is anticipated, it creates costs.</a:t>
            </a:r>
          </a:p>
          <a:p>
            <a:endParaRPr lang="en-US" dirty="0"/>
          </a:p>
          <a:p>
            <a:r>
              <a:rPr lang="en-US" dirty="0"/>
              <a:t>Long-term planning – what if the length of a yard or a foot kept changing? Are you measuring in Jan inches or in July inches? 2007 feet or 1997 feet?</a:t>
            </a:r>
          </a:p>
          <a:p>
            <a:endParaRPr lang="en-US" dirty="0"/>
          </a:p>
          <a:p>
            <a:r>
              <a:rPr lang="en-US" dirty="0"/>
              <a:t>For big purchases or significant goals such as college or retirement, the “unit of account” keeps changing. Can you perfectly anticipate inflation? Unlikely.</a:t>
            </a:r>
          </a:p>
          <a:p>
            <a:endParaRPr lang="en-US" dirty="0"/>
          </a:p>
          <a:p>
            <a:r>
              <a:rPr lang="en-US" dirty="0"/>
              <a:t>Shoe leather: Does a business get the cash necessary for a week of business all at once or does the business make a daily trip to the bank? How much does a trip to the bank cost?</a:t>
            </a:r>
          </a:p>
          <a:p>
            <a:endParaRPr lang="en-US" dirty="0"/>
          </a:p>
          <a:p>
            <a:r>
              <a:rPr lang="en-US" dirty="0"/>
              <a:t>Inflation rate of 10% results in a misallocation of resources of between 1% and 2% of GDP</a:t>
            </a:r>
          </a:p>
          <a:p>
            <a:r>
              <a:rPr lang="en-US" dirty="0"/>
              <a:t>Inflation of 3% results in a loss of ½ of 1% of GDP</a:t>
            </a:r>
          </a:p>
          <a:p>
            <a:endParaRPr lang="en-US" dirty="0"/>
          </a:p>
          <a:p>
            <a:r>
              <a:rPr lang="en-US" dirty="0"/>
              <a:t>Prices interfere with even short range planning. If the price of a good is rising, is it increased demand or simply inflation?</a:t>
            </a:r>
          </a:p>
          <a:p>
            <a:endParaRPr lang="en-US" dirty="0"/>
          </a:p>
          <a:p>
            <a:r>
              <a:rPr lang="en-US" dirty="0"/>
              <a:t>Why do we value price stability? Somewhere in France, there is—or at least there used to be—a rod that precisely defines a meter. </a:t>
            </a:r>
          </a:p>
          <a:p>
            <a:r>
              <a:rPr lang="en-US" dirty="0"/>
              <a:t>Useful to know that the length of that rod is constant from one month to the next, one year to the next.</a:t>
            </a:r>
          </a:p>
          <a:p>
            <a:r>
              <a:rPr lang="en-US" dirty="0"/>
              <a:t>Building</a:t>
            </a:r>
          </a:p>
          <a:p>
            <a:r>
              <a:rPr lang="en-US" dirty="0"/>
              <a:t>Best -- rod that doesn’t change—“meter stability” </a:t>
            </a:r>
          </a:p>
          <a:p>
            <a:r>
              <a:rPr lang="en-US" dirty="0"/>
              <a:t>Next best -- a rod that changed in predictable ways—say, a rod known to grow by 2 percent a year People could at least confidently plan for the future</a:t>
            </a:r>
          </a:p>
          <a:p>
            <a:r>
              <a:rPr lang="en-US" dirty="0"/>
              <a:t>Worst case -- a rod that changed unpredictably—some months growing by “X” percent, some months actually shrinking. </a:t>
            </a:r>
          </a:p>
          <a:p>
            <a:endParaRPr lang="en-US" dirty="0"/>
          </a:p>
          <a:p>
            <a:r>
              <a:rPr lang="en-US" dirty="0"/>
              <a:t>Manufacturers and others, like the people who organize marathons, would expend resources attempting to predict changes in the rod’s length—resources that could have been put to more productive use. And still, at the end of the day, some of their plans would come to naught because of unforeseen variations. You couldn’t build a new house under those circumstances, or a factory, or a school, or practically anything else.</a:t>
            </a:r>
          </a:p>
          <a:p>
            <a:endParaRPr lang="en-US" dirty="0"/>
          </a:p>
          <a:p>
            <a:r>
              <a:rPr lang="en-US" dirty="0"/>
              <a:t>Inflation is a bit like having a measuring stick that grows or shrinks from one month to the next; the “doohickeys” and “doodads” that need to fit together, in this case, are prices for money or goods today and in the future.</a:t>
            </a:r>
          </a:p>
          <a:p>
            <a:endParaRPr lang="en-US" dirty="0"/>
          </a:p>
          <a:p>
            <a:r>
              <a:rPr lang="en-US" dirty="0"/>
              <a:t>The consequences of a randomly varying dollar value would be severe. Low and predictable inflation is preferable to high and variable inflation and that low and predictable inflation should be the goal of your central bank.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1CF5A0-898D-4298-9836-85BE3D4554A3}" type="slidenum">
              <a:rPr lang="en-US"/>
              <a:pPr/>
              <a:t>38</a:t>
            </a:fld>
            <a:endParaRPr lang="en-US"/>
          </a:p>
        </p:txBody>
      </p:sp>
      <p:sp>
        <p:nvSpPr>
          <p:cNvPr id="449538" name="Rectangle 2"/>
          <p:cNvSpPr>
            <a:spLocks noGrp="1" noRot="1" noChangeAspect="1" noChangeArrowheads="1" noTextEdit="1"/>
          </p:cNvSpPr>
          <p:nvPr>
            <p:ph type="sldImg"/>
          </p:nvPr>
        </p:nvSpPr>
        <p:spPr>
          <a:ln/>
        </p:spPr>
      </p:sp>
      <p:sp>
        <p:nvSpPr>
          <p:cNvPr id="449539" name="Rectangle 3"/>
          <p:cNvSpPr>
            <a:spLocks noGrp="1" noChangeArrowheads="1"/>
          </p:cNvSpPr>
          <p:nvPr>
            <p:ph type="body" idx="1"/>
          </p:nvPr>
        </p:nvSpPr>
        <p:spPr/>
        <p:txBody>
          <a:bodyPr/>
          <a:lstStyle/>
          <a:p>
            <a:r>
              <a:rPr lang="en-US"/>
              <a:t>Look at hyperinflations. </a:t>
            </a:r>
          </a:p>
          <a:p>
            <a:endParaRPr lang="en-US"/>
          </a:p>
          <a:p>
            <a:r>
              <a:rPr lang="en-US"/>
              <a:t>During these periods, money fails to fulfill its functions as medium of exchange, store of value and unit of account</a:t>
            </a:r>
          </a:p>
          <a:p>
            <a:endParaRPr lang="en-US"/>
          </a:p>
          <a:p>
            <a:r>
              <a:rPr lang="en-US"/>
              <a:t>See Mankiw p. 671</a:t>
            </a:r>
          </a:p>
          <a:p>
            <a:endParaRPr lang="en-US"/>
          </a:p>
          <a:p>
            <a:r>
              <a:rPr lang="en-US"/>
              <a:t>Germany – 200% increase every minute – triples every minute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8625A5-5AAF-4A09-A25D-C3D94FBCB2B8}" type="slidenum">
              <a:rPr lang="en-US"/>
              <a:pPr/>
              <a:t>39</a:t>
            </a:fld>
            <a:endParaRPr lang="en-US"/>
          </a:p>
        </p:txBody>
      </p:sp>
      <p:sp>
        <p:nvSpPr>
          <p:cNvPr id="446466" name="Rectangle 2"/>
          <p:cNvSpPr>
            <a:spLocks noGrp="1" noRot="1" noChangeAspect="1" noChangeArrowheads="1" noTextEdit="1"/>
          </p:cNvSpPr>
          <p:nvPr>
            <p:ph type="sldImg"/>
          </p:nvPr>
        </p:nvSpPr>
        <p:spPr>
          <a:ln/>
        </p:spPr>
      </p:sp>
      <p:sp>
        <p:nvSpPr>
          <p:cNvPr id="446467" name="Rectangle 3"/>
          <p:cNvSpPr>
            <a:spLocks noGrp="1" noChangeArrowheads="1"/>
          </p:cNvSpPr>
          <p:nvPr>
            <p:ph type="body" idx="1"/>
          </p:nvPr>
        </p:nvSpPr>
        <p:spPr/>
        <p:txBody>
          <a:bodyPr/>
          <a:lstStyle/>
          <a:p>
            <a:r>
              <a:rPr lang="en-US"/>
              <a:t>Cookie / token example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D26A3B-372E-43E3-9135-155F8210F3D3}" type="slidenum">
              <a:rPr lang="en-US"/>
              <a:pPr/>
              <a:t>18</a:t>
            </a:fld>
            <a:endParaRPr lang="en-US"/>
          </a:p>
        </p:txBody>
      </p:sp>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p:txBody>
          <a:bodyPr/>
          <a:lstStyle/>
          <a:p>
            <a:r>
              <a:rPr lang="en-US" dirty="0"/>
              <a:t>If prices for all goods and services went up in the same proportion, over some period of time—if all prices increased by, say, 2 percent over the past 12 months—there would be no difficulty in identifying the rate of inflation: It would be 2 percent a year. In reality, over any stretch of time, some prices will rise faster than others and some may actually decline. When we speak of inflation as a sustained increase in the “general level of prices,” we have in mind an increase in an average of all prices. </a:t>
            </a:r>
          </a:p>
          <a:p>
            <a:endParaRPr lang="en-US" dirty="0"/>
          </a:p>
          <a:p>
            <a:r>
              <a:rPr lang="en-US" dirty="0"/>
              <a:t>Post WW2 inflation has been the norm. But in 19</a:t>
            </a:r>
            <a:r>
              <a:rPr lang="en-US" baseline="30000" dirty="0"/>
              <a:t>th</a:t>
            </a:r>
            <a:r>
              <a:rPr lang="en-US" dirty="0"/>
              <a:t> century, deflation was much more common. </a:t>
            </a:r>
          </a:p>
          <a:p>
            <a:endParaRPr lang="en-US" dirty="0"/>
          </a:p>
          <a:p>
            <a:r>
              <a:rPr lang="en-US" dirty="0" err="1"/>
              <a:t>Mankiw</a:t>
            </a:r>
            <a:r>
              <a:rPr lang="en-US" dirty="0"/>
              <a:t> p. 661</a:t>
            </a:r>
          </a:p>
          <a:p>
            <a:endParaRPr lang="en-US" dirty="0"/>
          </a:p>
          <a:p>
            <a:r>
              <a:rPr lang="en-US" dirty="0"/>
              <a:t>Easy to think about one price (gasoline) take a survey of gas stations; but how to measure prices across the economy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22C980-C7D6-4CFF-8BC1-8F0085FEAF80}" type="slidenum">
              <a:rPr lang="en-US"/>
              <a:pPr/>
              <a:t>19</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r>
              <a:rPr lang="en-US"/>
              <a:t>Must use a price index like one of these; all similar construction</a:t>
            </a:r>
          </a:p>
          <a:p>
            <a:endParaRPr lang="en-US"/>
          </a:p>
          <a:p>
            <a:r>
              <a:rPr lang="en-US"/>
              <a:t>This average is more sophisticated than a simple arithmetic mean. We don’t want to treat a 10 percent increase in the price of pepper, for example, as having the same importance as a 10 percent increase in the price of shelter, clothing or transportation. So the formulas we use weight items by how important they are in people’s budgets.</a:t>
            </a:r>
          </a:p>
          <a:p>
            <a:endParaRPr lang="en-US"/>
          </a:p>
          <a:p>
            <a:r>
              <a:rPr lang="en-US"/>
              <a:t>Differences in weighting, and the scope of goods and services included, give rise to the various inflation measures we hear reported on radio and television broadcasts or read about in the papers.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1AEBF2-FB27-4E3B-B665-216C9B3A2C54}" type="slidenum">
              <a:rPr lang="en-US"/>
              <a:pPr/>
              <a:t>20</a:t>
            </a:fld>
            <a:endParaRPr lang="en-US"/>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r>
              <a:rPr lang="en-US"/>
              <a:t>How to do it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F62695-B1DB-4558-9C70-6093EB367340}" type="slidenum">
              <a:rPr lang="en-US"/>
              <a:pPr/>
              <a:t>26</a:t>
            </a:fld>
            <a:endParaRPr lang="en-US"/>
          </a:p>
        </p:txBody>
      </p:sp>
      <p:sp>
        <p:nvSpPr>
          <p:cNvPr id="330754" name="Rectangle 2"/>
          <p:cNvSpPr>
            <a:spLocks noGrp="1" noRot="1" noChangeAspect="1" noChangeArrowheads="1" noTextEdit="1"/>
          </p:cNvSpPr>
          <p:nvPr>
            <p:ph type="sldImg"/>
          </p:nvPr>
        </p:nvSpPr>
        <p:spPr>
          <a:ln/>
        </p:spPr>
      </p:sp>
      <p:sp>
        <p:nvSpPr>
          <p:cNvPr id="330755" name="Rectangle 3"/>
          <p:cNvSpPr>
            <a:spLocks noGrp="1" noChangeArrowheads="1"/>
          </p:cNvSpPr>
          <p:nvPr>
            <p:ph type="body" idx="1"/>
          </p:nvPr>
        </p:nvSpPr>
        <p:spPr/>
        <p:txBody>
          <a:bodyPr/>
          <a:lstStyle/>
          <a:p>
            <a:r>
              <a:rPr lang="en-US" dirty="0"/>
              <a:t>For example, what if you:</a:t>
            </a:r>
          </a:p>
          <a:p>
            <a:pPr lvl="1"/>
            <a:r>
              <a:rPr lang="en-US" dirty="0"/>
              <a:t>Just wanted chocolate and would eat Reece’s or Kisses?</a:t>
            </a:r>
          </a:p>
          <a:p>
            <a:pPr lvl="1"/>
            <a:r>
              <a:rPr lang="en-US" dirty="0"/>
              <a:t>Love Reece’s and would buy them despite changes in price?</a:t>
            </a:r>
          </a:p>
          <a:p>
            <a:pPr lvl="1"/>
            <a:r>
              <a:rPr lang="en-US" dirty="0"/>
              <a:t>Want lots of candy and buy the candy in every period that costs 5¢?</a:t>
            </a:r>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B089D3-9D7C-41DD-9E9F-F9F7F12506CB}" type="slidenum">
              <a:rPr lang="en-US"/>
              <a:pPr/>
              <a:t>27</a:t>
            </a:fld>
            <a:endParaRPr lang="en-US"/>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r>
              <a:rPr lang="en-US"/>
              <a:t>Since candy is not an economy wide item; must select a market basket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2E9D6A-D46C-4420-A3BE-D3BB4BE9EB78}" type="slidenum">
              <a:rPr lang="en-US"/>
              <a:pPr/>
              <a:t>28</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r>
              <a:rPr lang="en-US"/>
              <a:t>Differences result in slightly different measures that can diverge over time</a:t>
            </a:r>
          </a:p>
          <a:p>
            <a:endParaRPr lang="en-US"/>
          </a:p>
          <a:p>
            <a:r>
              <a:rPr lang="en-US"/>
              <a:t>CPI is a Laspeyres index</a:t>
            </a:r>
          </a:p>
          <a:p>
            <a:r>
              <a:rPr lang="en-US"/>
              <a:t>GDP is a Paasche index</a:t>
            </a:r>
          </a:p>
          <a:p>
            <a:r>
              <a:rPr lang="en-US"/>
              <a:t>PCE is a Fisher Ideal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6C61F5-EA58-4E46-974A-52F0C4383B25}" type="slidenum">
              <a:rPr lang="en-US"/>
              <a:pPr/>
              <a:t>29</a:t>
            </a:fld>
            <a:endParaRPr lang="en-US"/>
          </a:p>
        </p:txBody>
      </p:sp>
      <p:sp>
        <p:nvSpPr>
          <p:cNvPr id="319490" name="Rectangle 2"/>
          <p:cNvSpPr>
            <a:spLocks noGrp="1" noRot="1" noChangeAspect="1" noChangeArrowheads="1" noTextEdit="1"/>
          </p:cNvSpPr>
          <p:nvPr>
            <p:ph type="sldImg"/>
          </p:nvPr>
        </p:nvSpPr>
        <p:spPr>
          <a:ln/>
        </p:spPr>
      </p:sp>
      <p:sp>
        <p:nvSpPr>
          <p:cNvPr id="319491" name="Rectangle 3"/>
          <p:cNvSpPr>
            <a:spLocks noGrp="1" noChangeArrowheads="1"/>
          </p:cNvSpPr>
          <p:nvPr>
            <p:ph type="body" idx="1"/>
          </p:nvPr>
        </p:nvSpPr>
        <p:spPr/>
        <p:txBody>
          <a:bodyPr/>
          <a:lstStyle/>
          <a:p>
            <a:r>
              <a:rPr lang="en-US"/>
              <a:t>Fixed basket – remember the candy discussions</a:t>
            </a:r>
          </a:p>
          <a:p>
            <a:endParaRPr lang="en-US"/>
          </a:p>
          <a:p>
            <a:r>
              <a:rPr lang="en-US"/>
              <a:t>Changing basket – what if you really liked Reece’s better than Kisses, but you substituted away to get the chocolate? Your current purchases (GDP) only reflect your consumption of kisses.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79E6F1-35FE-4FC5-8DDA-FFAB0E509AE5}" type="slidenum">
              <a:rPr lang="en-US"/>
              <a:pPr/>
              <a:t>31</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r>
              <a:rPr lang="en-US"/>
              <a:t>What do you do with a price index?</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182776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4190025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794605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1"/>
            <a:ext cx="8229600" cy="437197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282528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2412674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73833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411994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899527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1960016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63231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859192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Economic Summit</a:t>
            </a:r>
            <a:endParaRPr lang="en-US" dirty="0"/>
          </a:p>
        </p:txBody>
      </p:sp>
      <p:sp>
        <p:nvSpPr>
          <p:cNvPr id="3" name="Text Placeholder 2"/>
          <p:cNvSpPr>
            <a:spLocks noGrp="1"/>
          </p:cNvSpPr>
          <p:nvPr>
            <p:ph type="body" idx="1"/>
          </p:nvPr>
        </p:nvSpPr>
        <p:spPr>
          <a:xfrm>
            <a:off x="457200" y="1600201"/>
            <a:ext cx="8229600" cy="421957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descr="EconEdlogo.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505700" y="6019800"/>
            <a:ext cx="1441704" cy="713232"/>
          </a:xfrm>
          <a:prstGeom prst="rect">
            <a:avLst/>
          </a:prstGeom>
        </p:spPr>
      </p:pic>
      <p:cxnSp>
        <p:nvCxnSpPr>
          <p:cNvPr id="5" name="Straight Connector 4"/>
          <p:cNvCxnSpPr/>
          <p:nvPr userDrawn="1"/>
        </p:nvCxnSpPr>
        <p:spPr>
          <a:xfrm>
            <a:off x="457200" y="1181100"/>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6" name="Picture 5" descr="EconBootCamp.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2100" y="5946606"/>
            <a:ext cx="2374900" cy="786425"/>
          </a:xfrm>
          <a:prstGeom prst="rect">
            <a:avLst/>
          </a:prstGeom>
        </p:spPr>
      </p:pic>
    </p:spTree>
    <p:extLst>
      <p:ext uri="{BB962C8B-B14F-4D97-AF65-F5344CB8AC3E}">
        <p14:creationId xmlns:p14="http://schemas.microsoft.com/office/powerpoint/2010/main" val="3740594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people.whitman.edu/~hazlett/ec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ber.org/dec2008.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Session 10</a:t>
            </a:r>
            <a:br>
              <a:rPr lang="en-US" dirty="0" smtClean="0"/>
            </a:br>
            <a:r>
              <a:rPr lang="en-US" dirty="0" smtClean="0"/>
              <a:t>Economic Instability</a:t>
            </a:r>
            <a:endParaRPr lang="en-US" dirty="0"/>
          </a:p>
        </p:txBody>
      </p:sp>
      <p:sp>
        <p:nvSpPr>
          <p:cNvPr id="7" name="Subtitle 6"/>
          <p:cNvSpPr>
            <a:spLocks noGrp="1"/>
          </p:cNvSpPr>
          <p:nvPr>
            <p:ph type="subTitle" idx="1"/>
          </p:nvPr>
        </p:nvSpPr>
        <p:spPr/>
        <p:txBody>
          <a:bodyPr>
            <a:normAutofit/>
          </a:bodyPr>
          <a:lstStyle/>
          <a:p>
            <a:r>
              <a:rPr lang="en-US" sz="1200" b="1" dirty="0">
                <a:solidFill>
                  <a:schemeClr val="tx1"/>
                </a:solidFill>
              </a:rPr>
              <a:t>Disclaimer: The views expressed are those of the presenters and do not necessarily reflect those of the Federal Reserve Bank of Dallas or the Federal Reserve System.</a:t>
            </a:r>
          </a:p>
          <a:p>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t>Unemployment</a:t>
            </a:r>
          </a:p>
        </p:txBody>
      </p:sp>
      <p:sp>
        <p:nvSpPr>
          <p:cNvPr id="82947" name="Rectangle 3"/>
          <p:cNvSpPr>
            <a:spLocks noGrp="1" noChangeArrowheads="1"/>
          </p:cNvSpPr>
          <p:nvPr>
            <p:ph sz="quarter" idx="1"/>
          </p:nvPr>
        </p:nvSpPr>
        <p:spPr/>
        <p:txBody>
          <a:bodyPr/>
          <a:lstStyle/>
          <a:p>
            <a:r>
              <a:rPr lang="en-US" sz="2800" dirty="0"/>
              <a:t>Every person who is 16 years old or older (the working-age population) </a:t>
            </a:r>
            <a:r>
              <a:rPr lang="en-US" sz="2800" dirty="0" smtClean="0"/>
              <a:t>and not institutionalized falls </a:t>
            </a:r>
            <a:r>
              <a:rPr lang="en-US" sz="2800" dirty="0"/>
              <a:t>into one of three categories</a:t>
            </a:r>
          </a:p>
          <a:p>
            <a:pPr lvl="1"/>
            <a:r>
              <a:rPr lang="en-US" sz="2400" b="1" i="1" dirty="0"/>
              <a:t>Employed</a:t>
            </a:r>
            <a:r>
              <a:rPr lang="en-US" sz="2400" dirty="0"/>
              <a:t> – a person who has worked full- or part-time during the past week or is on vacation/sick leave </a:t>
            </a:r>
          </a:p>
          <a:p>
            <a:pPr lvl="1"/>
            <a:r>
              <a:rPr lang="en-US" sz="2400" b="1" i="1" dirty="0"/>
              <a:t>Unemployed</a:t>
            </a:r>
            <a:r>
              <a:rPr lang="en-US" sz="2400" dirty="0"/>
              <a:t> – a person who did not work in the past week but sought work in the past four weeks</a:t>
            </a:r>
          </a:p>
          <a:p>
            <a:pPr lvl="1"/>
            <a:r>
              <a:rPr lang="en-US" sz="2400" b="1" i="1" dirty="0"/>
              <a:t>Out of the labor force</a:t>
            </a:r>
            <a:r>
              <a:rPr lang="en-US" sz="2400" dirty="0"/>
              <a:t> – did not work or seek employment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smtClean="0"/>
              <a:t>Unemployment</a:t>
            </a:r>
            <a:endParaRPr lang="en-US" dirty="0"/>
          </a:p>
        </p:txBody>
      </p:sp>
      <p:sp>
        <p:nvSpPr>
          <p:cNvPr id="83971" name="Rectangle 3"/>
          <p:cNvSpPr>
            <a:spLocks noGrp="1" noChangeArrowheads="1"/>
          </p:cNvSpPr>
          <p:nvPr>
            <p:ph sz="quarter" idx="1"/>
          </p:nvPr>
        </p:nvSpPr>
        <p:spPr/>
        <p:txBody>
          <a:bodyPr>
            <a:normAutofit/>
          </a:bodyPr>
          <a:lstStyle/>
          <a:p>
            <a:r>
              <a:rPr lang="en-US" b="1" dirty="0" smtClean="0"/>
              <a:t>Labor force </a:t>
            </a:r>
            <a:r>
              <a:rPr lang="en-US" dirty="0" smtClean="0"/>
              <a:t>= Employed + Unemployed</a:t>
            </a:r>
          </a:p>
          <a:p>
            <a:r>
              <a:rPr lang="en-US" b="1" dirty="0" smtClean="0"/>
              <a:t>Unemployment rate </a:t>
            </a:r>
            <a:r>
              <a:rPr lang="en-US" dirty="0" smtClean="0"/>
              <a:t>= Unemployed ÷ Labor Force</a:t>
            </a:r>
          </a:p>
          <a:p>
            <a:r>
              <a:rPr lang="en-US" b="1" dirty="0" smtClean="0"/>
              <a:t>Participation rate </a:t>
            </a:r>
            <a:r>
              <a:rPr lang="en-US" dirty="0" smtClean="0"/>
              <a:t>= Labor force ÷ Working Age (16+) Population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t>Criticisms of Measurement</a:t>
            </a:r>
          </a:p>
        </p:txBody>
      </p:sp>
      <p:sp>
        <p:nvSpPr>
          <p:cNvPr id="86019" name="Rectangle 3"/>
          <p:cNvSpPr>
            <a:spLocks noGrp="1" noChangeArrowheads="1"/>
          </p:cNvSpPr>
          <p:nvPr>
            <p:ph sz="quarter" idx="1"/>
          </p:nvPr>
        </p:nvSpPr>
        <p:spPr/>
        <p:txBody>
          <a:bodyPr/>
          <a:lstStyle/>
          <a:p>
            <a:r>
              <a:rPr lang="en-US" dirty="0" smtClean="0"/>
              <a:t>Discouraged </a:t>
            </a:r>
            <a:r>
              <a:rPr lang="en-US" dirty="0"/>
              <a:t>workers</a:t>
            </a:r>
          </a:p>
          <a:p>
            <a:r>
              <a:rPr lang="en-US" dirty="0"/>
              <a:t>Involuntary part-time workers </a:t>
            </a:r>
            <a:endParaRPr lang="en-US" dirty="0" smtClean="0"/>
          </a:p>
          <a:p>
            <a:r>
              <a:rPr lang="en-US" dirty="0" smtClean="0"/>
              <a:t>Underemployed</a:t>
            </a:r>
          </a:p>
          <a:p>
            <a:r>
              <a:rPr lang="en-US" dirty="0" smtClean="0"/>
              <a:t>Types of employment</a:t>
            </a:r>
            <a:endParaRPr lang="en-US" dirty="0"/>
          </a:p>
          <a:p>
            <a:pPr>
              <a:buFont typeface="Wingdings" pitchFamily="2" charset="2"/>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Unemployment</a:t>
            </a:r>
            <a:endParaRPr lang="en-US" dirty="0"/>
          </a:p>
        </p:txBody>
      </p:sp>
      <p:graphicFrame>
        <p:nvGraphicFramePr>
          <p:cNvPr id="4" name="Content Placeholder 3"/>
          <p:cNvGraphicFramePr>
            <a:graphicFrameLocks noGrp="1"/>
          </p:cNvGraphicFramePr>
          <p:nvPr>
            <p:ph idx="1"/>
          </p:nvPr>
        </p:nvGraphicFramePr>
        <p:xfrm>
          <a:off x="457200" y="1600200"/>
          <a:ext cx="8229600" cy="437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normAutofit/>
          </a:bodyPr>
          <a:lstStyle/>
          <a:p>
            <a:r>
              <a:rPr lang="en-US" dirty="0" smtClean="0"/>
              <a:t>Types of Unemployment: </a:t>
            </a:r>
            <a:r>
              <a:rPr lang="en-US" b="1" dirty="0" smtClean="0"/>
              <a:t>Frictional</a:t>
            </a:r>
            <a:endParaRPr lang="en-US" b="1" dirty="0"/>
          </a:p>
        </p:txBody>
      </p:sp>
      <p:sp>
        <p:nvSpPr>
          <p:cNvPr id="79875" name="Rectangle 3"/>
          <p:cNvSpPr>
            <a:spLocks noGrp="1" noChangeArrowheads="1"/>
          </p:cNvSpPr>
          <p:nvPr>
            <p:ph sz="quarter" idx="1"/>
          </p:nvPr>
        </p:nvSpPr>
        <p:spPr/>
        <p:txBody>
          <a:bodyPr>
            <a:normAutofit/>
          </a:bodyPr>
          <a:lstStyle/>
          <a:p>
            <a:r>
              <a:rPr lang="en-US" dirty="0" smtClean="0"/>
              <a:t>Short-term unemployment associated with matching workers with jobs</a:t>
            </a:r>
          </a:p>
          <a:p>
            <a:r>
              <a:rPr lang="en-US" dirty="0" smtClean="0"/>
              <a:t>Costs are small (may even be negative)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normAutofit/>
          </a:bodyPr>
          <a:lstStyle/>
          <a:p>
            <a:r>
              <a:rPr lang="en-US" dirty="0" smtClean="0"/>
              <a:t>Types of Unemployment: </a:t>
            </a:r>
            <a:r>
              <a:rPr lang="en-US" b="1" dirty="0" smtClean="0"/>
              <a:t>Structural</a:t>
            </a:r>
            <a:endParaRPr lang="en-US" b="1" dirty="0"/>
          </a:p>
        </p:txBody>
      </p:sp>
      <p:sp>
        <p:nvSpPr>
          <p:cNvPr id="79875" name="Rectangle 3"/>
          <p:cNvSpPr>
            <a:spLocks noGrp="1" noChangeArrowheads="1"/>
          </p:cNvSpPr>
          <p:nvPr>
            <p:ph sz="quarter" idx="1"/>
          </p:nvPr>
        </p:nvSpPr>
        <p:spPr/>
        <p:txBody>
          <a:bodyPr>
            <a:normAutofit/>
          </a:bodyPr>
          <a:lstStyle/>
          <a:p>
            <a:r>
              <a:rPr lang="en-US" dirty="0" smtClean="0"/>
              <a:t>Long-term and chronic unemployment that exists when an economy is producing at a normal rate</a:t>
            </a:r>
          </a:p>
          <a:p>
            <a:r>
              <a:rPr lang="en-US" dirty="0" smtClean="0"/>
              <a:t>Mismatch of unemployed workers and available jobs</a:t>
            </a:r>
          </a:p>
          <a:p>
            <a:r>
              <a:rPr lang="en-US" dirty="0" smtClean="0"/>
              <a:t>Very high costs related to its long-term nature</a:t>
            </a:r>
          </a:p>
          <a:p>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normAutofit/>
          </a:bodyPr>
          <a:lstStyle/>
          <a:p>
            <a:r>
              <a:rPr lang="en-US" dirty="0" smtClean="0"/>
              <a:t>Types of Unemployment: </a:t>
            </a:r>
            <a:r>
              <a:rPr lang="en-US" b="1" dirty="0" smtClean="0"/>
              <a:t>Cyclical</a:t>
            </a:r>
            <a:endParaRPr lang="en-US" b="1" dirty="0"/>
          </a:p>
        </p:txBody>
      </p:sp>
      <p:sp>
        <p:nvSpPr>
          <p:cNvPr id="81923" name="Rectangle 3"/>
          <p:cNvSpPr>
            <a:spLocks noGrp="1" noChangeArrowheads="1"/>
          </p:cNvSpPr>
          <p:nvPr>
            <p:ph sz="quarter" idx="1"/>
          </p:nvPr>
        </p:nvSpPr>
        <p:spPr/>
        <p:txBody>
          <a:bodyPr>
            <a:normAutofit/>
          </a:bodyPr>
          <a:lstStyle/>
          <a:p>
            <a:r>
              <a:rPr lang="en-US" dirty="0" smtClean="0"/>
              <a:t>Occurs </a:t>
            </a:r>
            <a:r>
              <a:rPr lang="en-US" dirty="0"/>
              <a:t>during a period of recession (unusually low production)</a:t>
            </a:r>
          </a:p>
          <a:p>
            <a:r>
              <a:rPr lang="en-US" dirty="0"/>
              <a:t>High costs both to worker and to </a:t>
            </a:r>
            <a:r>
              <a:rPr lang="en-US" dirty="0" smtClean="0"/>
              <a:t>society</a:t>
            </a:r>
          </a:p>
          <a:p>
            <a:pPr lvl="1"/>
            <a:r>
              <a:rPr lang="en-US" dirty="0" smtClean="0"/>
              <a:t>Lost production (output)</a:t>
            </a:r>
          </a:p>
          <a:p>
            <a:pPr lvl="1"/>
            <a:r>
              <a:rPr lang="en-US" dirty="0" smtClean="0"/>
              <a:t>Lost income for unemployed workers</a:t>
            </a:r>
          </a:p>
          <a:p>
            <a:pPr lvl="1"/>
            <a:r>
              <a:rPr lang="en-US" dirty="0" smtClean="0"/>
              <a:t>Lost tax revenue and increased government support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Rate of Unemployment</a:t>
            </a:r>
            <a:endParaRPr lang="en-US" dirty="0"/>
          </a:p>
        </p:txBody>
      </p:sp>
      <p:graphicFrame>
        <p:nvGraphicFramePr>
          <p:cNvPr id="4" name="Content Placeholder 3"/>
          <p:cNvGraphicFramePr>
            <a:graphicFrameLocks noGrp="1"/>
          </p:cNvGraphicFramePr>
          <p:nvPr>
            <p:ph idx="1"/>
          </p:nvPr>
        </p:nvGraphicFramePr>
        <p:xfrm>
          <a:off x="457200" y="1192571"/>
          <a:ext cx="8229600" cy="34895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txBox="1">
            <a:spLocks noChangeArrowheads="1"/>
          </p:cNvSpPr>
          <p:nvPr/>
        </p:nvSpPr>
        <p:spPr>
          <a:xfrm>
            <a:off x="457200" y="4571999"/>
            <a:ext cx="8229600" cy="1308252"/>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Full employment ≠ zero unemployment</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Full employment = no cyclical unemployment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r>
              <a:rPr lang="en-US" dirty="0" smtClean="0"/>
              <a:t>Inflation</a:t>
            </a:r>
            <a:endParaRPr lang="en-US" dirty="0"/>
          </a:p>
        </p:txBody>
      </p:sp>
      <p:sp>
        <p:nvSpPr>
          <p:cNvPr id="420867" name="Rectangle 3"/>
          <p:cNvSpPr>
            <a:spLocks noGrp="1" noChangeArrowheads="1"/>
          </p:cNvSpPr>
          <p:nvPr>
            <p:ph sz="quarter" idx="1"/>
          </p:nvPr>
        </p:nvSpPr>
        <p:spPr/>
        <p:txBody>
          <a:bodyPr/>
          <a:lstStyle/>
          <a:p>
            <a:r>
              <a:rPr lang="en-US" dirty="0" smtClean="0"/>
              <a:t>Inflation </a:t>
            </a:r>
            <a:r>
              <a:rPr lang="en-US" b="1" dirty="0" smtClean="0"/>
              <a:t>is</a:t>
            </a:r>
            <a:r>
              <a:rPr lang="en-US" dirty="0" smtClean="0"/>
              <a:t> an increase in the overall level of prices.</a:t>
            </a:r>
          </a:p>
          <a:p>
            <a:r>
              <a:rPr lang="en-US" dirty="0" smtClean="0"/>
              <a:t>Inflation </a:t>
            </a:r>
            <a:r>
              <a:rPr lang="en-US" b="1" dirty="0" smtClean="0"/>
              <a:t>is not</a:t>
            </a:r>
            <a:r>
              <a:rPr lang="en-US" dirty="0" smtClean="0"/>
              <a:t> an increase in the price of a specific good or service relative to the prices of other goods and services.</a:t>
            </a: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normAutofit/>
          </a:bodyPr>
          <a:lstStyle/>
          <a:p>
            <a:r>
              <a:rPr lang="en-US" dirty="0" smtClean="0"/>
              <a:t>Measuring Inflation</a:t>
            </a:r>
            <a:endParaRPr lang="en-US" dirty="0"/>
          </a:p>
        </p:txBody>
      </p:sp>
      <p:sp>
        <p:nvSpPr>
          <p:cNvPr id="110595" name="Rectangle 3"/>
          <p:cNvSpPr>
            <a:spLocks noGrp="1" noChangeArrowheads="1"/>
          </p:cNvSpPr>
          <p:nvPr>
            <p:ph sz="quarter" idx="1"/>
          </p:nvPr>
        </p:nvSpPr>
        <p:spPr/>
        <p:txBody>
          <a:bodyPr/>
          <a:lstStyle/>
          <a:p>
            <a:r>
              <a:rPr lang="en-US" dirty="0" smtClean="0"/>
              <a:t>Use a price index that measures the cost of a fixed market basket of goods relative to the cost of the same basket in a base year</a:t>
            </a:r>
          </a:p>
          <a:p>
            <a:r>
              <a:rPr lang="en-US" dirty="0" smtClean="0"/>
              <a:t>Examples</a:t>
            </a:r>
          </a:p>
          <a:p>
            <a:pPr lvl="1"/>
            <a:r>
              <a:rPr lang="en-US" dirty="0" smtClean="0"/>
              <a:t>Consumer Price Index (CPI) – BLS</a:t>
            </a:r>
          </a:p>
          <a:p>
            <a:pPr lvl="1"/>
            <a:r>
              <a:rPr lang="en-US" dirty="0" smtClean="0"/>
              <a:t>GDP Deflator – BEA</a:t>
            </a:r>
          </a:p>
          <a:p>
            <a:pPr lvl="1"/>
            <a:r>
              <a:rPr lang="en-US" dirty="0" smtClean="0"/>
              <a:t>Personal Consumption Expenditures Price Index – BEA</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TEKS</a:t>
            </a:r>
            <a:endParaRPr lang="en-US" dirty="0"/>
          </a:p>
        </p:txBody>
      </p:sp>
      <p:sp>
        <p:nvSpPr>
          <p:cNvPr id="3" name="Content Placeholder 2"/>
          <p:cNvSpPr>
            <a:spLocks noGrp="1"/>
          </p:cNvSpPr>
          <p:nvPr>
            <p:ph idx="1"/>
          </p:nvPr>
        </p:nvSpPr>
        <p:spPr>
          <a:xfrm>
            <a:off x="457200" y="1417638"/>
            <a:ext cx="8229600" cy="4554537"/>
          </a:xfrm>
        </p:spPr>
        <p:txBody>
          <a:bodyPr>
            <a:normAutofit/>
          </a:bodyPr>
          <a:lstStyle/>
          <a:p>
            <a:pPr>
              <a:buNone/>
            </a:pPr>
            <a:r>
              <a:rPr lang="en-US" sz="2400" dirty="0" smtClean="0"/>
              <a:t>(10)  Economics. The student </a:t>
            </a:r>
            <a:r>
              <a:rPr lang="en-US" sz="2400" u="sng" dirty="0" smtClean="0"/>
              <a:t>understands</a:t>
            </a:r>
            <a:r>
              <a:rPr lang="en-US" sz="2400" dirty="0" smtClean="0"/>
              <a:t> key economic measurements. The student is expected to:</a:t>
            </a:r>
          </a:p>
          <a:p>
            <a:pPr marL="914400" lvl="1" indent="-514350">
              <a:buNone/>
            </a:pPr>
            <a:r>
              <a:rPr lang="en-US" sz="2400" dirty="0" smtClean="0"/>
              <a:t>(A)	</a:t>
            </a:r>
            <a:r>
              <a:rPr lang="en-US" sz="2400" u="sng" dirty="0" smtClean="0"/>
              <a:t>interpret</a:t>
            </a:r>
            <a:r>
              <a:rPr lang="en-US" sz="2400" dirty="0" smtClean="0"/>
              <a:t> economic data, including unemployment rate, gross domestic product, gross domestic product per capita as a measure of national wealth, and rate of inflation; and</a:t>
            </a:r>
          </a:p>
          <a:p>
            <a:pPr marL="914400" lvl="1" indent="-514350">
              <a:buNone/>
            </a:pPr>
            <a:r>
              <a:rPr lang="en-US" sz="2400" dirty="0" smtClean="0"/>
              <a:t>(B)  </a:t>
            </a:r>
            <a:r>
              <a:rPr lang="en-US" sz="2400" u="sng" dirty="0" smtClean="0"/>
              <a:t>analyze</a:t>
            </a:r>
            <a:r>
              <a:rPr lang="en-US" sz="2400" dirty="0" smtClean="0"/>
              <a:t> business cycles using key economic indicators.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smtClean="0"/>
              <a:t>Computing a Price Index</a:t>
            </a:r>
            <a:endParaRPr lang="en-US"/>
          </a:p>
        </p:txBody>
      </p:sp>
      <p:sp>
        <p:nvSpPr>
          <p:cNvPr id="111619" name="Rectangle 3"/>
          <p:cNvSpPr>
            <a:spLocks noGrp="1" noChangeArrowheads="1"/>
          </p:cNvSpPr>
          <p:nvPr>
            <p:ph sz="quarter" idx="1"/>
          </p:nvPr>
        </p:nvSpPr>
        <p:spPr/>
        <p:txBody>
          <a:bodyPr>
            <a:normAutofit fontScale="92500"/>
          </a:bodyPr>
          <a:lstStyle/>
          <a:p>
            <a:r>
              <a:rPr lang="en-US" dirty="0" smtClean="0"/>
              <a:t>Select a market basket</a:t>
            </a:r>
          </a:p>
          <a:p>
            <a:r>
              <a:rPr lang="en-US" dirty="0" smtClean="0"/>
              <a:t>Compute the price of the basket in each year</a:t>
            </a:r>
          </a:p>
          <a:p>
            <a:r>
              <a:rPr lang="en-US" dirty="0" smtClean="0"/>
              <a:t>Select a base year</a:t>
            </a:r>
          </a:p>
          <a:p>
            <a:r>
              <a:rPr lang="en-US" dirty="0" smtClean="0"/>
              <a:t>Current year price ÷ Base year price = Price index</a:t>
            </a:r>
          </a:p>
          <a:p>
            <a:endParaRPr lang="en-US" dirty="0" smtClean="0"/>
          </a:p>
          <a:p>
            <a:r>
              <a:rPr lang="en-US" dirty="0" smtClean="0"/>
              <a:t>Simulation – Candy Price Index </a:t>
            </a:r>
          </a:p>
          <a:p>
            <a:pPr lvl="1"/>
            <a:r>
              <a:rPr lang="en-US" dirty="0" smtClean="0"/>
              <a:t>Denise </a:t>
            </a:r>
            <a:r>
              <a:rPr lang="en-US" dirty="0" err="1" smtClean="0"/>
              <a:t>Hazlett</a:t>
            </a:r>
            <a:r>
              <a:rPr lang="en-US" dirty="0" smtClean="0"/>
              <a:t> at</a:t>
            </a:r>
            <a:r>
              <a:rPr lang="en-US" dirty="0" smtClean="0">
                <a:hlinkClick r:id="rId3"/>
              </a:rPr>
              <a:t>http://people.whitman.edu/~hazlett/econ/</a:t>
            </a:r>
            <a:r>
              <a:rPr lang="en-US" dirty="0" smtClean="0"/>
              <a:t> </a:t>
            </a:r>
          </a:p>
          <a:p>
            <a:endParaRPr lang="en-US"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r>
              <a:rPr lang="en-US" smtClean="0"/>
              <a:t>Simulation: Step 1</a:t>
            </a:r>
            <a:endParaRPr lang="en-US"/>
          </a:p>
        </p:txBody>
      </p:sp>
      <p:sp>
        <p:nvSpPr>
          <p:cNvPr id="257027" name="Rectangle 3"/>
          <p:cNvSpPr>
            <a:spLocks noGrp="1" noChangeArrowheads="1"/>
          </p:cNvSpPr>
          <p:nvPr>
            <p:ph sz="quarter" idx="1"/>
          </p:nvPr>
        </p:nvSpPr>
        <p:spPr/>
        <p:txBody>
          <a:bodyPr/>
          <a:lstStyle/>
          <a:p>
            <a:r>
              <a:rPr lang="en-US" dirty="0" smtClean="0"/>
              <a:t>Individually</a:t>
            </a:r>
          </a:p>
          <a:p>
            <a:pPr lvl="1"/>
            <a:r>
              <a:rPr lang="en-US" dirty="0" smtClean="0"/>
              <a:t>Select a mix of candy that costs 30¢ for each of the periods</a:t>
            </a:r>
          </a:p>
          <a:p>
            <a:r>
              <a:rPr lang="en-US" dirty="0" smtClean="0"/>
              <a:t>As a group</a:t>
            </a:r>
          </a:p>
          <a:p>
            <a:pPr lvl="1"/>
            <a:r>
              <a:rPr lang="en-US" dirty="0" smtClean="0"/>
              <a:t>Agree to a market basket that is representative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7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702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702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70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7"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en-US" smtClean="0"/>
              <a:t>Simulation: Step 2</a:t>
            </a:r>
            <a:endParaRPr lang="en-US" dirty="0"/>
          </a:p>
        </p:txBody>
      </p:sp>
      <p:graphicFrame>
        <p:nvGraphicFramePr>
          <p:cNvPr id="208964" name="Group 68"/>
          <p:cNvGraphicFramePr>
            <a:graphicFrameLocks noGrp="1"/>
          </p:cNvGraphicFramePr>
          <p:nvPr>
            <p:ph sz="quarter" idx="1"/>
          </p:nvPr>
        </p:nvGraphicFramePr>
        <p:xfrm>
          <a:off x="609600" y="1589088"/>
          <a:ext cx="3886199" cy="3368040"/>
        </p:xfrm>
        <a:graphic>
          <a:graphicData uri="http://schemas.openxmlformats.org/drawingml/2006/table">
            <a:tbl>
              <a:tblPr/>
              <a:tblGrid>
                <a:gridCol w="1641259"/>
                <a:gridCol w="1032862"/>
                <a:gridCol w="1212078"/>
              </a:tblGrid>
              <a:tr h="533400">
                <a:tc gridSpan="3">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1" i="0" u="none" strike="noStrike" cap="none" normalizeH="0" baseline="0" smtClean="0">
                          <a:ln>
                            <a:noFill/>
                          </a:ln>
                          <a:solidFill>
                            <a:schemeClr val="tx1"/>
                          </a:solidFill>
                          <a:effectLst/>
                          <a:latin typeface="Verdana" pitchFamily="34" charset="0"/>
                        </a:rPr>
                        <a:t>Period 1</a:t>
                      </a:r>
                    </a:p>
                  </a:txBody>
                  <a:tcPr marL="90552" marR="9055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1" u="none" strike="noStrike" cap="none" normalizeH="0" baseline="0" smtClean="0">
                          <a:ln>
                            <a:noFill/>
                          </a:ln>
                          <a:solidFill>
                            <a:schemeClr val="tx1"/>
                          </a:solidFill>
                          <a:effectLst/>
                          <a:latin typeface="Verdana" pitchFamily="34" charset="0"/>
                        </a:rPr>
                        <a:t>Item</a:t>
                      </a:r>
                    </a:p>
                  </a:txBody>
                  <a:tcPr marL="90552" marR="9055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1" u="none" strike="noStrike" cap="none" normalizeH="0" baseline="0" smtClean="0">
                          <a:ln>
                            <a:noFill/>
                          </a:ln>
                          <a:solidFill>
                            <a:schemeClr val="tx1"/>
                          </a:solidFill>
                          <a:effectLst/>
                          <a:latin typeface="Verdana" pitchFamily="34" charset="0"/>
                        </a:rPr>
                        <a:t>Item Price</a:t>
                      </a:r>
                    </a:p>
                  </a:txBody>
                  <a:tcPr marL="90552" marR="9055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1" u="none" strike="noStrike" cap="none" normalizeH="0" baseline="0" smtClean="0">
                          <a:ln>
                            <a:noFill/>
                          </a:ln>
                          <a:solidFill>
                            <a:schemeClr val="tx1"/>
                          </a:solidFill>
                          <a:effectLst/>
                          <a:latin typeface="Verdana" pitchFamily="34" charset="0"/>
                        </a:rPr>
                        <a:t>Total Price</a:t>
                      </a:r>
                    </a:p>
                  </a:txBody>
                  <a:tcPr marL="90552" marR="9055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2 Kisses</a:t>
                      </a:r>
                    </a:p>
                  </a:txBody>
                  <a:tcPr marL="90552" marR="9055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5¢</a:t>
                      </a:r>
                    </a:p>
                  </a:txBody>
                  <a:tcPr marL="90552" marR="9055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10¢</a:t>
                      </a:r>
                    </a:p>
                  </a:txBody>
                  <a:tcPr marL="90552" marR="9055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3 Reese’s</a:t>
                      </a:r>
                    </a:p>
                  </a:txBody>
                  <a:tcPr marL="90552" marR="9055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10¢</a:t>
                      </a:r>
                    </a:p>
                  </a:txBody>
                  <a:tcPr marL="90552" marR="9055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30¢</a:t>
                      </a:r>
                    </a:p>
                  </a:txBody>
                  <a:tcPr marL="90552" marR="9055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1 Lifesaver</a:t>
                      </a:r>
                    </a:p>
                  </a:txBody>
                  <a:tcPr marL="90552" marR="9055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5¢</a:t>
                      </a:r>
                    </a:p>
                  </a:txBody>
                  <a:tcPr marL="90552" marR="9055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5¢</a:t>
                      </a:r>
                    </a:p>
                  </a:txBody>
                  <a:tcPr marL="90552" marR="9055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gridSpan="2">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Price of basket</a:t>
                      </a:r>
                    </a:p>
                  </a:txBody>
                  <a:tcPr marL="90552" marR="9055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45¢</a:t>
                      </a:r>
                    </a:p>
                  </a:txBody>
                  <a:tcPr marL="90552" marR="9055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8899" name="Rectangle 3"/>
          <p:cNvSpPr>
            <a:spLocks noGrp="1" noChangeArrowheads="1"/>
          </p:cNvSpPr>
          <p:nvPr>
            <p:ph sz="quarter" idx="2"/>
          </p:nvPr>
        </p:nvSpPr>
        <p:spPr/>
        <p:txBody>
          <a:bodyPr/>
          <a:lstStyle/>
          <a:p>
            <a:r>
              <a:rPr lang="en-US" smtClean="0"/>
              <a:t>Calculate the total price of a market basket in each period, using a basket of:</a:t>
            </a:r>
          </a:p>
          <a:p>
            <a:pPr lvl="1"/>
            <a:r>
              <a:rPr lang="en-US" smtClean="0"/>
              <a:t>2 Kisses</a:t>
            </a:r>
          </a:p>
          <a:p>
            <a:pPr lvl="1"/>
            <a:r>
              <a:rPr lang="en-US" smtClean="0"/>
              <a:t>3 Reese's</a:t>
            </a:r>
          </a:p>
          <a:p>
            <a:pPr lvl="1"/>
            <a:r>
              <a:rPr lang="en-US" smtClean="0"/>
              <a:t>1 Lifesaver</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smtClean="0"/>
              <a:t>Simulation Instructions</a:t>
            </a:r>
            <a:endParaRPr lang="en-US"/>
          </a:p>
        </p:txBody>
      </p:sp>
      <p:sp>
        <p:nvSpPr>
          <p:cNvPr id="258051" name="Rectangle 3"/>
          <p:cNvSpPr>
            <a:spLocks noGrp="1" noChangeArrowheads="1"/>
          </p:cNvSpPr>
          <p:nvPr>
            <p:ph sz="quarter" idx="1"/>
          </p:nvPr>
        </p:nvSpPr>
        <p:spPr/>
        <p:txBody>
          <a:bodyPr>
            <a:normAutofit lnSpcReduction="10000"/>
          </a:bodyPr>
          <a:lstStyle/>
          <a:p>
            <a:r>
              <a:rPr lang="en-US" dirty="0" smtClean="0"/>
              <a:t>Calculate the Candy Price Index for each period</a:t>
            </a:r>
          </a:p>
          <a:p>
            <a:pPr lvl="1"/>
            <a:r>
              <a:rPr lang="en-US" dirty="0" smtClean="0"/>
              <a:t>CPI = (Price </a:t>
            </a:r>
            <a:r>
              <a:rPr lang="en-US" baseline="-25000" dirty="0" smtClean="0"/>
              <a:t>current</a:t>
            </a:r>
            <a:r>
              <a:rPr lang="en-US" dirty="0" smtClean="0"/>
              <a:t> / Price </a:t>
            </a:r>
            <a:r>
              <a:rPr lang="en-US" baseline="-25000" dirty="0" smtClean="0"/>
              <a:t>base</a:t>
            </a:r>
            <a:r>
              <a:rPr lang="en-US" dirty="0" smtClean="0"/>
              <a:t> ) * 100</a:t>
            </a:r>
          </a:p>
          <a:p>
            <a:pPr lvl="1"/>
            <a:r>
              <a:rPr lang="en-US" dirty="0" smtClean="0"/>
              <a:t>For Period 1: CPI = (45¢ / 30¢) * 100= 150</a:t>
            </a:r>
          </a:p>
          <a:p>
            <a:r>
              <a:rPr lang="en-US" dirty="0" smtClean="0"/>
              <a:t>Calculate the inflation rate between each period.</a:t>
            </a:r>
          </a:p>
          <a:p>
            <a:pPr lvl="1"/>
            <a:r>
              <a:rPr lang="en-US" dirty="0" smtClean="0"/>
              <a:t>Inflation rate = (CPI</a:t>
            </a:r>
            <a:r>
              <a:rPr lang="en-US" baseline="-25000" dirty="0" smtClean="0"/>
              <a:t>2</a:t>
            </a:r>
            <a:r>
              <a:rPr lang="en-US" dirty="0" smtClean="0"/>
              <a:t> – CPI</a:t>
            </a:r>
            <a:r>
              <a:rPr lang="en-US" baseline="-25000" dirty="0" smtClean="0"/>
              <a:t>1</a:t>
            </a:r>
            <a:r>
              <a:rPr lang="en-US" dirty="0" smtClean="0"/>
              <a:t>) / CPI</a:t>
            </a:r>
            <a:r>
              <a:rPr lang="en-US" baseline="-25000" dirty="0" smtClean="0"/>
              <a:t>1</a:t>
            </a:r>
            <a:endParaRPr lang="en-US" dirty="0" smtClean="0"/>
          </a:p>
          <a:p>
            <a:pPr lvl="1"/>
            <a:r>
              <a:rPr lang="en-US" dirty="0" smtClean="0"/>
              <a:t>Inflation between period 1 and 2 = (117 – 150) / 150 = -22%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2" name="Rectangle 4"/>
          <p:cNvSpPr>
            <a:spLocks noGrp="1" noChangeArrowheads="1"/>
          </p:cNvSpPr>
          <p:nvPr>
            <p:ph type="title"/>
          </p:nvPr>
        </p:nvSpPr>
        <p:spPr/>
        <p:txBody>
          <a:bodyPr/>
          <a:lstStyle/>
          <a:p>
            <a:r>
              <a:rPr lang="en-US" smtClean="0"/>
              <a:t>Results with 2K, 3R and 1L</a:t>
            </a:r>
            <a:endParaRPr lang="en-US" dirty="0"/>
          </a:p>
        </p:txBody>
      </p:sp>
      <p:graphicFrame>
        <p:nvGraphicFramePr>
          <p:cNvPr id="263319" name="Group 151"/>
          <p:cNvGraphicFramePr>
            <a:graphicFrameLocks noGrp="1"/>
          </p:cNvGraphicFramePr>
          <p:nvPr>
            <p:ph sz="quarter" idx="1"/>
          </p:nvPr>
        </p:nvGraphicFramePr>
        <p:xfrm>
          <a:off x="612775" y="1600200"/>
          <a:ext cx="8153399" cy="3901440"/>
        </p:xfrm>
        <a:graphic>
          <a:graphicData uri="http://schemas.openxmlformats.org/drawingml/2006/table">
            <a:tbl>
              <a:tblPr/>
              <a:tblGrid>
                <a:gridCol w="1616432"/>
                <a:gridCol w="3268484"/>
                <a:gridCol w="3268483"/>
              </a:tblGrid>
              <a:tr h="47307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1" i="0" u="none" strike="noStrike" cap="none" normalizeH="0" baseline="0" dirty="0" smtClean="0">
                          <a:ln>
                            <a:noFill/>
                          </a:ln>
                          <a:solidFill>
                            <a:schemeClr val="tx1"/>
                          </a:solidFill>
                          <a:effectLst/>
                          <a:latin typeface="Verdana" pitchFamily="34" charset="0"/>
                        </a:rPr>
                        <a:t>Period</a:t>
                      </a:r>
                    </a:p>
                  </a:txBody>
                  <a:tcPr marL="97698" marR="97698"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1" i="0" u="none" strike="noStrike" cap="none" normalizeH="0" baseline="0" smtClean="0">
                          <a:ln>
                            <a:noFill/>
                          </a:ln>
                          <a:solidFill>
                            <a:schemeClr val="tx1"/>
                          </a:solidFill>
                          <a:effectLst/>
                          <a:latin typeface="Verdana" pitchFamily="34" charset="0"/>
                        </a:rPr>
                        <a:t>CPI</a:t>
                      </a:r>
                    </a:p>
                  </a:txBody>
                  <a:tcPr marL="97698" marR="97698"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1" i="0" u="none" strike="noStrike" cap="none" normalizeH="0" baseline="0" smtClean="0">
                          <a:ln>
                            <a:noFill/>
                          </a:ln>
                          <a:solidFill>
                            <a:schemeClr val="tx1"/>
                          </a:solidFill>
                          <a:effectLst/>
                          <a:latin typeface="Verdana" pitchFamily="34" charset="0"/>
                        </a:rPr>
                        <a:t>Inflation Rate</a:t>
                      </a:r>
                    </a:p>
                  </a:txBody>
                  <a:tcPr marL="97698" marR="97698"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46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Base</a:t>
                      </a:r>
                    </a:p>
                  </a:txBody>
                  <a:tcPr marL="97698" marR="97698"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dirty="0" smtClean="0">
                          <a:ln>
                            <a:noFill/>
                          </a:ln>
                          <a:solidFill>
                            <a:schemeClr val="tx1"/>
                          </a:solidFill>
                          <a:effectLst/>
                          <a:latin typeface="Verdana" pitchFamily="34" charset="0"/>
                        </a:rPr>
                        <a:t>100</a:t>
                      </a:r>
                    </a:p>
                  </a:txBody>
                  <a:tcPr marL="97698" marR="97698"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NA</a:t>
                      </a:r>
                    </a:p>
                  </a:txBody>
                  <a:tcPr marL="97698" marR="97698"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46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a:t>
                      </a:r>
                    </a:p>
                  </a:txBody>
                  <a:tcPr marL="97698" marR="97698"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150</a:t>
                      </a:r>
                    </a:p>
                  </a:txBody>
                  <a:tcPr marL="97698" marR="97698"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50%</a:t>
                      </a:r>
                    </a:p>
                  </a:txBody>
                  <a:tcPr marL="97698" marR="97698"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307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2</a:t>
                      </a:r>
                    </a:p>
                  </a:txBody>
                  <a:tcPr marL="97698" marR="97698"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117</a:t>
                      </a:r>
                    </a:p>
                  </a:txBody>
                  <a:tcPr marL="97698" marR="97698"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-22%</a:t>
                      </a:r>
                    </a:p>
                  </a:txBody>
                  <a:tcPr marL="97698" marR="97698"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46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3</a:t>
                      </a:r>
                    </a:p>
                  </a:txBody>
                  <a:tcPr marL="97698" marR="97698"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133</a:t>
                      </a:r>
                    </a:p>
                  </a:txBody>
                  <a:tcPr marL="97698" marR="97698"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14%</a:t>
                      </a:r>
                    </a:p>
                  </a:txBody>
                  <a:tcPr marL="97698" marR="97698"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46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4</a:t>
                      </a:r>
                    </a:p>
                  </a:txBody>
                  <a:tcPr marL="97698" marR="97698"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150</a:t>
                      </a:r>
                    </a:p>
                  </a:txBody>
                  <a:tcPr marL="97698" marR="97698"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13%</a:t>
                      </a:r>
                    </a:p>
                  </a:txBody>
                  <a:tcPr marL="97698" marR="97698"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307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5</a:t>
                      </a:r>
                    </a:p>
                  </a:txBody>
                  <a:tcPr marL="97698" marR="97698"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167</a:t>
                      </a:r>
                    </a:p>
                  </a:txBody>
                  <a:tcPr marL="97698" marR="97698"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11%</a:t>
                      </a:r>
                    </a:p>
                  </a:txBody>
                  <a:tcPr marL="97698" marR="97698"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46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6</a:t>
                      </a:r>
                    </a:p>
                  </a:txBody>
                  <a:tcPr marL="97698" marR="97698"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183</a:t>
                      </a:r>
                    </a:p>
                  </a:txBody>
                  <a:tcPr marL="97698" marR="97698" anchor="ctr"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dirty="0" smtClean="0">
                          <a:ln>
                            <a:noFill/>
                          </a:ln>
                          <a:solidFill>
                            <a:schemeClr val="tx1"/>
                          </a:solidFill>
                          <a:effectLst/>
                          <a:latin typeface="Verdana" pitchFamily="34" charset="0"/>
                        </a:rPr>
                        <a:t>10%</a:t>
                      </a:r>
                    </a:p>
                  </a:txBody>
                  <a:tcPr marL="97698" marR="97698"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p:txBody>
          <a:bodyPr/>
          <a:lstStyle/>
          <a:p>
            <a:r>
              <a:rPr lang="en-US" smtClean="0"/>
              <a:t>Results with 2K, 2R and 2L</a:t>
            </a:r>
            <a:endParaRPr lang="en-US" dirty="0"/>
          </a:p>
        </p:txBody>
      </p:sp>
      <p:graphicFrame>
        <p:nvGraphicFramePr>
          <p:cNvPr id="265219" name="Group 3"/>
          <p:cNvGraphicFramePr>
            <a:graphicFrameLocks noGrp="1"/>
          </p:cNvGraphicFramePr>
          <p:nvPr>
            <p:ph sz="quarter" idx="1"/>
          </p:nvPr>
        </p:nvGraphicFramePr>
        <p:xfrm>
          <a:off x="612775" y="1600200"/>
          <a:ext cx="7631112" cy="3901440"/>
        </p:xfrm>
        <a:graphic>
          <a:graphicData uri="http://schemas.openxmlformats.org/drawingml/2006/table">
            <a:tbl>
              <a:tblPr/>
              <a:tblGrid>
                <a:gridCol w="1512887"/>
                <a:gridCol w="3059113"/>
                <a:gridCol w="3059112"/>
              </a:tblGrid>
              <a:tr h="47307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1" i="0" u="none" strike="noStrike" cap="none" normalizeH="0" baseline="0" dirty="0" smtClean="0">
                          <a:ln>
                            <a:noFill/>
                          </a:ln>
                          <a:solidFill>
                            <a:schemeClr val="tx1"/>
                          </a:solidFill>
                          <a:effectLst/>
                          <a:latin typeface="Verdana" pitchFamily="34" charset="0"/>
                        </a:rPr>
                        <a:t>Period</a:t>
                      </a:r>
                    </a:p>
                  </a:txBody>
                  <a:tcPr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1" i="0" u="none" strike="noStrike" cap="none" normalizeH="0" baseline="0" smtClean="0">
                          <a:ln>
                            <a:noFill/>
                          </a:ln>
                          <a:solidFill>
                            <a:schemeClr val="tx1"/>
                          </a:solidFill>
                          <a:effectLst/>
                          <a:latin typeface="Verdana" pitchFamily="34" charset="0"/>
                        </a:rPr>
                        <a:t>CPI</a:t>
                      </a:r>
                    </a:p>
                  </a:txBody>
                  <a:tcPr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1" i="0" u="none" strike="noStrike" cap="none" normalizeH="0" baseline="0" smtClean="0">
                          <a:ln>
                            <a:noFill/>
                          </a:ln>
                          <a:solidFill>
                            <a:schemeClr val="tx1"/>
                          </a:solidFill>
                          <a:effectLst/>
                          <a:latin typeface="Verdana" pitchFamily="34" charset="0"/>
                        </a:rPr>
                        <a:t>Inflation Rate</a:t>
                      </a:r>
                    </a:p>
                  </a:txBody>
                  <a:tcPr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46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Base</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100</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NA</a:t>
                      </a:r>
                    </a:p>
                  </a:txBody>
                  <a:tcPr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46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dirty="0" smtClean="0">
                          <a:ln>
                            <a:noFill/>
                          </a:ln>
                          <a:solidFill>
                            <a:schemeClr val="tx1"/>
                          </a:solidFill>
                          <a:effectLst/>
                          <a:latin typeface="Verdana" pitchFamily="34" charset="0"/>
                        </a:rPr>
                        <a:t>133</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33%</a:t>
                      </a:r>
                    </a:p>
                  </a:txBody>
                  <a:tcPr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307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2</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133</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0</a:t>
                      </a:r>
                    </a:p>
                  </a:txBody>
                  <a:tcPr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46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3</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133</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0</a:t>
                      </a:r>
                    </a:p>
                  </a:txBody>
                  <a:tcPr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46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4</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167</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25%</a:t>
                      </a:r>
                    </a:p>
                  </a:txBody>
                  <a:tcPr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307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5</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167</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0</a:t>
                      </a:r>
                    </a:p>
                  </a:txBody>
                  <a:tcPr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46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6</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167</a:t>
                      </a:r>
                    </a:p>
                  </a:txBody>
                  <a:tcPr anchor="ctr"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dirty="0" smtClean="0">
                          <a:ln>
                            <a:noFill/>
                          </a:ln>
                          <a:solidFill>
                            <a:schemeClr val="tx1"/>
                          </a:solidFill>
                          <a:effectLst/>
                          <a:latin typeface="Verdana" pitchFamily="34" charset="0"/>
                        </a:rPr>
                        <a:t>0</a:t>
                      </a:r>
                    </a:p>
                  </a:txBody>
                  <a:tcPr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p:txBody>
          <a:bodyPr/>
          <a:lstStyle/>
          <a:p>
            <a:r>
              <a:rPr lang="en-US" dirty="0" smtClean="0"/>
              <a:t>Issues with Market Baskets</a:t>
            </a:r>
            <a:endParaRPr lang="en-US" dirty="0"/>
          </a:p>
        </p:txBody>
      </p:sp>
      <p:sp>
        <p:nvSpPr>
          <p:cNvPr id="266243" name="Rectangle 3"/>
          <p:cNvSpPr>
            <a:spLocks noGrp="1" noChangeArrowheads="1"/>
          </p:cNvSpPr>
          <p:nvPr>
            <p:ph sz="quarter" idx="1"/>
          </p:nvPr>
        </p:nvSpPr>
        <p:spPr/>
        <p:txBody>
          <a:bodyPr>
            <a:normAutofit fontScale="92500" lnSpcReduction="10000"/>
          </a:bodyPr>
          <a:lstStyle/>
          <a:p>
            <a:r>
              <a:rPr lang="en-US" b="1" dirty="0" smtClean="0"/>
              <a:t>Substitution bias </a:t>
            </a:r>
            <a:r>
              <a:rPr lang="en-US" dirty="0" smtClean="0"/>
              <a:t>– a fixed basket ignores consumers’ ability to substitute away from items that have become relatively more expensive</a:t>
            </a:r>
          </a:p>
          <a:p>
            <a:r>
              <a:rPr lang="en-US" b="1" dirty="0" smtClean="0"/>
              <a:t>New product bias </a:t>
            </a:r>
            <a:r>
              <a:rPr lang="en-US" dirty="0" smtClean="0"/>
              <a:t>– a fixed basket does not account for the value to consumers of newly available goods and services</a:t>
            </a:r>
          </a:p>
          <a:p>
            <a:r>
              <a:rPr lang="en-US" b="1" dirty="0" smtClean="0"/>
              <a:t>Quality bias </a:t>
            </a:r>
            <a:r>
              <a:rPr lang="en-US" dirty="0" smtClean="0"/>
              <a:t>– a fixed basket does not adequately account for change in the quality of goods and services</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dirty="0" smtClean="0"/>
              <a:t>Constructing a Market Basket</a:t>
            </a:r>
            <a:endParaRPr lang="en-US" dirty="0"/>
          </a:p>
        </p:txBody>
      </p:sp>
      <p:sp>
        <p:nvSpPr>
          <p:cNvPr id="113667" name="Rectangle 3"/>
          <p:cNvSpPr>
            <a:spLocks noGrp="1" noChangeArrowheads="1"/>
          </p:cNvSpPr>
          <p:nvPr>
            <p:ph sz="quarter" idx="1"/>
          </p:nvPr>
        </p:nvSpPr>
        <p:spPr/>
        <p:txBody>
          <a:bodyPr/>
          <a:lstStyle/>
          <a:p>
            <a:r>
              <a:rPr lang="en-US" dirty="0" smtClean="0"/>
              <a:t>Questions</a:t>
            </a:r>
          </a:p>
          <a:p>
            <a:pPr lvl="1"/>
            <a:r>
              <a:rPr lang="en-US" dirty="0" smtClean="0"/>
              <a:t>What is the scope of the market basket? </a:t>
            </a:r>
          </a:p>
          <a:p>
            <a:pPr lvl="1"/>
            <a:r>
              <a:rPr lang="en-US" dirty="0" smtClean="0"/>
              <a:t>How often is the market basket updated?</a:t>
            </a:r>
          </a:p>
          <a:p>
            <a:r>
              <a:rPr lang="en-US" dirty="0" smtClean="0"/>
              <a:t>Different baskets</a:t>
            </a:r>
          </a:p>
          <a:p>
            <a:pPr lvl="1"/>
            <a:r>
              <a:rPr lang="en-US" dirty="0" smtClean="0"/>
              <a:t>CPI – the purchases of a typical urban consumer</a:t>
            </a:r>
          </a:p>
          <a:p>
            <a:pPr lvl="1"/>
            <a:r>
              <a:rPr lang="en-US" dirty="0" smtClean="0"/>
              <a:t>GDP Deflator – the entire production of the economy</a:t>
            </a:r>
          </a:p>
          <a:p>
            <a:pPr lvl="1"/>
            <a:r>
              <a:rPr lang="en-US" dirty="0" smtClean="0"/>
              <a:t>PCE – personal consumption expenditures</a:t>
            </a:r>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dirty="0" smtClean="0"/>
              <a:t>Computing the Indexes</a:t>
            </a:r>
            <a:endParaRPr lang="en-US" dirty="0"/>
          </a:p>
        </p:txBody>
      </p:sp>
      <p:sp>
        <p:nvSpPr>
          <p:cNvPr id="116739" name="Rectangle 3"/>
          <p:cNvSpPr>
            <a:spLocks noGrp="1" noChangeArrowheads="1"/>
          </p:cNvSpPr>
          <p:nvPr>
            <p:ph sz="quarter" idx="1"/>
          </p:nvPr>
        </p:nvSpPr>
        <p:spPr/>
        <p:txBody>
          <a:bodyPr/>
          <a:lstStyle/>
          <a:p>
            <a:r>
              <a:rPr lang="en-US" dirty="0" smtClean="0"/>
              <a:t>CPI – a historic basket at current prices</a:t>
            </a:r>
          </a:p>
          <a:p>
            <a:pPr lvl="1">
              <a:buNone/>
            </a:pPr>
            <a:r>
              <a:rPr lang="en-US" dirty="0" smtClean="0"/>
              <a:t>	</a:t>
            </a:r>
            <a:r>
              <a:rPr lang="en-US" i="1" dirty="0" smtClean="0"/>
              <a:t>How much does it cost to buy the old basket this year?</a:t>
            </a:r>
          </a:p>
          <a:p>
            <a:r>
              <a:rPr lang="en-US" dirty="0" smtClean="0"/>
              <a:t>GDP – a current basket at historic prices</a:t>
            </a:r>
          </a:p>
          <a:p>
            <a:pPr lvl="1">
              <a:buNone/>
            </a:pPr>
            <a:r>
              <a:rPr lang="en-US" dirty="0" smtClean="0"/>
              <a:t>	</a:t>
            </a:r>
            <a:r>
              <a:rPr lang="en-US" i="1" dirty="0" smtClean="0"/>
              <a:t>How much would it have cost to buy this year’s GDP at some point in the past?</a:t>
            </a:r>
          </a:p>
          <a:p>
            <a:r>
              <a:rPr lang="en-US" dirty="0" smtClean="0"/>
              <a:t>PCE – combines both measurement techniques and takes an average of the two </a:t>
            </a:r>
            <a:endParaRPr 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Comparing Indexes</a:t>
            </a:r>
          </a:p>
        </p:txBody>
      </p:sp>
      <p:sp>
        <p:nvSpPr>
          <p:cNvPr id="117763" name="Rectangle 3"/>
          <p:cNvSpPr>
            <a:spLocks noGrp="1" noChangeArrowheads="1"/>
          </p:cNvSpPr>
          <p:nvPr>
            <p:ph sz="quarter" idx="1"/>
          </p:nvPr>
        </p:nvSpPr>
        <p:spPr/>
        <p:txBody>
          <a:bodyPr/>
          <a:lstStyle/>
          <a:p>
            <a:r>
              <a:rPr lang="en-US" sz="2600"/>
              <a:t>The fixed basket used by CPI might not account for </a:t>
            </a:r>
          </a:p>
          <a:p>
            <a:pPr lvl="1"/>
            <a:r>
              <a:rPr lang="en-US" sz="2200"/>
              <a:t>Improvements in the quality of goods and services</a:t>
            </a:r>
          </a:p>
          <a:p>
            <a:pPr lvl="1"/>
            <a:r>
              <a:rPr lang="en-US" sz="2200"/>
              <a:t>The ability of consumers to substitute cheaper goods and services for more expensive ones</a:t>
            </a:r>
          </a:p>
          <a:p>
            <a:r>
              <a:rPr lang="en-US" sz="2600"/>
              <a:t>The changing basket of GDP might not reflect the loss of welfare from substitutions</a:t>
            </a:r>
          </a:p>
          <a:p>
            <a:r>
              <a:rPr lang="en-US" sz="2600"/>
              <a:t>PCE price index is a blend of the fixed basket and the changing basket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the Terms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Unemployment</a:t>
            </a:r>
          </a:p>
          <a:p>
            <a:r>
              <a:rPr lang="en-US" dirty="0" smtClean="0"/>
              <a:t>Recession</a:t>
            </a:r>
          </a:p>
          <a:p>
            <a:r>
              <a:rPr lang="en-US" dirty="0" smtClean="0"/>
              <a:t>Frictional </a:t>
            </a:r>
          </a:p>
          <a:p>
            <a:r>
              <a:rPr lang="en-US" dirty="0" smtClean="0"/>
              <a:t>Structural</a:t>
            </a:r>
          </a:p>
          <a:p>
            <a:r>
              <a:rPr lang="en-US" dirty="0" smtClean="0"/>
              <a:t>Cyclical</a:t>
            </a:r>
          </a:p>
          <a:p>
            <a:r>
              <a:rPr lang="en-US" dirty="0" smtClean="0"/>
              <a:t>Inflation</a:t>
            </a:r>
          </a:p>
          <a:p>
            <a:r>
              <a:rPr lang="en-US" dirty="0" smtClean="0"/>
              <a:t>Deflation</a:t>
            </a:r>
          </a:p>
          <a:p>
            <a:r>
              <a:rPr lang="en-US" dirty="0" smtClean="0"/>
              <a:t>Price index</a:t>
            </a:r>
          </a:p>
          <a:p>
            <a:r>
              <a:rPr lang="en-US" dirty="0" smtClean="0"/>
              <a:t>Indexing</a:t>
            </a:r>
          </a:p>
          <a:p>
            <a:r>
              <a:rPr lang="en-US" dirty="0" smtClean="0"/>
              <a:t>Hyperinflation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p:txBody>
          <a:bodyPr/>
          <a:lstStyle/>
          <a:p>
            <a:r>
              <a:rPr lang="en-US" smtClean="0"/>
              <a:t>PCE Price Index</a:t>
            </a:r>
            <a:endParaRPr lang="en-US"/>
          </a:p>
        </p:txBody>
      </p:sp>
      <p:sp>
        <p:nvSpPr>
          <p:cNvPr id="335875" name="Rectangle 3"/>
          <p:cNvSpPr>
            <a:spLocks noGrp="1" noChangeArrowheads="1"/>
          </p:cNvSpPr>
          <p:nvPr>
            <p:ph sz="quarter" idx="1"/>
          </p:nvPr>
        </p:nvSpPr>
        <p:spPr/>
        <p:txBody>
          <a:bodyPr>
            <a:normAutofit lnSpcReduction="10000"/>
          </a:bodyPr>
          <a:lstStyle/>
          <a:p>
            <a:r>
              <a:rPr lang="en-US" dirty="0" smtClean="0"/>
              <a:t>Since 2000, PCE has been the Fed’s preferred inflation measure</a:t>
            </a:r>
          </a:p>
          <a:p>
            <a:r>
              <a:rPr lang="en-US" dirty="0" smtClean="0"/>
              <a:t>Advantages</a:t>
            </a:r>
          </a:p>
          <a:p>
            <a:pPr lvl="1"/>
            <a:r>
              <a:rPr lang="en-US" dirty="0" smtClean="0"/>
              <a:t>Bigger “basket” of goods &amp; services than CPI</a:t>
            </a:r>
          </a:p>
          <a:p>
            <a:pPr lvl="1"/>
            <a:r>
              <a:rPr lang="en-US" dirty="0" smtClean="0"/>
              <a:t>Expenditure weights updated monthly (CPI updates every 2 years)</a:t>
            </a:r>
          </a:p>
          <a:p>
            <a:r>
              <a:rPr lang="en-US" dirty="0" smtClean="0"/>
              <a:t>Disadvantages</a:t>
            </a:r>
          </a:p>
          <a:p>
            <a:pPr lvl="1"/>
            <a:r>
              <a:rPr lang="en-US" dirty="0" smtClean="0"/>
              <a:t>Slower to release than CPI</a:t>
            </a:r>
          </a:p>
          <a:p>
            <a:pPr lvl="1"/>
            <a:r>
              <a:rPr lang="en-US" dirty="0" smtClean="0"/>
              <a:t>Subject to data revisions</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smtClean="0"/>
              <a:t>Using a Price Index</a:t>
            </a:r>
            <a:endParaRPr lang="en-US"/>
          </a:p>
        </p:txBody>
      </p:sp>
      <p:sp>
        <p:nvSpPr>
          <p:cNvPr id="118787" name="Rectangle 3"/>
          <p:cNvSpPr>
            <a:spLocks noGrp="1" noChangeArrowheads="1"/>
          </p:cNvSpPr>
          <p:nvPr>
            <p:ph sz="quarter" idx="1"/>
          </p:nvPr>
        </p:nvSpPr>
        <p:spPr/>
        <p:txBody>
          <a:bodyPr/>
          <a:lstStyle/>
          <a:p>
            <a:r>
              <a:rPr lang="en-US" smtClean="0"/>
              <a:t>Deflate nominal value</a:t>
            </a:r>
          </a:p>
          <a:p>
            <a:r>
              <a:rPr lang="en-US" smtClean="0"/>
              <a:t>Index values to reflect changing price level</a:t>
            </a:r>
          </a:p>
          <a:p>
            <a:r>
              <a:rPr lang="en-US" smtClean="0"/>
              <a:t>Calculate the rate of inflation</a:t>
            </a:r>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r>
              <a:rPr lang="en-US"/>
              <a:t>Nominal vs. Real Variables</a:t>
            </a:r>
          </a:p>
        </p:txBody>
      </p:sp>
      <p:sp>
        <p:nvSpPr>
          <p:cNvPr id="218117" name="Rectangle 5"/>
          <p:cNvSpPr>
            <a:spLocks noGrp="1" noChangeArrowheads="1"/>
          </p:cNvSpPr>
          <p:nvPr>
            <p:ph sz="quarter" idx="1"/>
          </p:nvPr>
        </p:nvSpPr>
        <p:spPr>
          <a:noFill/>
          <a:ln/>
        </p:spPr>
        <p:txBody>
          <a:bodyPr/>
          <a:lstStyle/>
          <a:p>
            <a:pPr>
              <a:lnSpc>
                <a:spcPct val="90000"/>
              </a:lnSpc>
            </a:pPr>
            <a:r>
              <a:rPr lang="en-US" b="1" dirty="0"/>
              <a:t>Nominal variables </a:t>
            </a:r>
            <a:r>
              <a:rPr lang="en-US" dirty="0"/>
              <a:t>are measured using current prices</a:t>
            </a:r>
          </a:p>
          <a:p>
            <a:pPr>
              <a:lnSpc>
                <a:spcPct val="90000"/>
              </a:lnSpc>
            </a:pPr>
            <a:r>
              <a:rPr lang="en-US" b="1" dirty="0"/>
              <a:t>Real variables </a:t>
            </a:r>
            <a:r>
              <a:rPr lang="en-US" dirty="0"/>
              <a:t>have been adjusted for inflation by using prices from a base year</a:t>
            </a:r>
          </a:p>
          <a:p>
            <a:pPr>
              <a:lnSpc>
                <a:spcPct val="90000"/>
              </a:lnSpc>
            </a:pPr>
            <a:r>
              <a:rPr lang="en-US" dirty="0"/>
              <a:t>Examples</a:t>
            </a:r>
          </a:p>
          <a:p>
            <a:pPr lvl="1">
              <a:lnSpc>
                <a:spcPct val="90000"/>
              </a:lnSpc>
            </a:pPr>
            <a:r>
              <a:rPr lang="en-US" dirty="0"/>
              <a:t>Real wages </a:t>
            </a:r>
          </a:p>
          <a:p>
            <a:pPr lvl="1">
              <a:lnSpc>
                <a:spcPct val="90000"/>
              </a:lnSpc>
            </a:pPr>
            <a:r>
              <a:rPr lang="en-US" dirty="0"/>
              <a:t>Real GDP</a:t>
            </a:r>
          </a:p>
          <a:p>
            <a:pPr lvl="1">
              <a:lnSpc>
                <a:spcPct val="90000"/>
              </a:lnSpc>
            </a:pPr>
            <a:r>
              <a:rPr lang="en-US" dirty="0"/>
              <a:t>Real interest rate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smtClean="0"/>
              <a:t>Deflating a Nominal Value</a:t>
            </a:r>
            <a:endParaRPr lang="en-US"/>
          </a:p>
        </p:txBody>
      </p:sp>
      <p:sp>
        <p:nvSpPr>
          <p:cNvPr id="121859" name="Rectangle 3"/>
          <p:cNvSpPr>
            <a:spLocks noGrp="1" noChangeArrowheads="1"/>
          </p:cNvSpPr>
          <p:nvPr>
            <p:ph sz="quarter" idx="1"/>
          </p:nvPr>
        </p:nvSpPr>
        <p:spPr/>
        <p:txBody>
          <a:bodyPr/>
          <a:lstStyle/>
          <a:p>
            <a:r>
              <a:rPr lang="en-US" dirty="0" smtClean="0"/>
              <a:t>Convert a </a:t>
            </a:r>
            <a:r>
              <a:rPr lang="en-US" b="1" dirty="0" smtClean="0"/>
              <a:t>nominal value to a real value </a:t>
            </a:r>
            <a:r>
              <a:rPr lang="en-US" dirty="0" smtClean="0"/>
              <a:t>to remove the effect of inflated prices – allows values to be compared over time.</a:t>
            </a:r>
          </a:p>
          <a:p>
            <a:r>
              <a:rPr lang="en-US" dirty="0" smtClean="0"/>
              <a:t>Real = Nominal ÷ (Price Index/100)</a:t>
            </a:r>
          </a:p>
          <a:p>
            <a:r>
              <a:rPr lang="en-US" dirty="0" smtClean="0"/>
              <a:t>Handout: </a:t>
            </a:r>
            <a:r>
              <a:rPr lang="en-US" i="1" dirty="0" smtClean="0"/>
              <a:t>Inflation at the Movies</a:t>
            </a:r>
            <a:endParaRPr lang="en-US" i="1"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4" name="Rectangle 4"/>
          <p:cNvSpPr>
            <a:spLocks noGrp="1" noChangeArrowheads="1"/>
          </p:cNvSpPr>
          <p:nvPr>
            <p:ph type="title"/>
          </p:nvPr>
        </p:nvSpPr>
        <p:spPr/>
        <p:txBody>
          <a:bodyPr/>
          <a:lstStyle/>
          <a:p>
            <a:r>
              <a:rPr lang="en-US" smtClean="0"/>
              <a:t>Box Office Winners (and Losers)</a:t>
            </a:r>
            <a:endParaRPr lang="en-US"/>
          </a:p>
        </p:txBody>
      </p:sp>
      <p:graphicFrame>
        <p:nvGraphicFramePr>
          <p:cNvPr id="533406" name="Group 926"/>
          <p:cNvGraphicFramePr>
            <a:graphicFrameLocks noGrp="1"/>
          </p:cNvGraphicFramePr>
          <p:nvPr>
            <p:ph sz="quarter" idx="1"/>
          </p:nvPr>
        </p:nvGraphicFramePr>
        <p:xfrm>
          <a:off x="228600" y="1600198"/>
          <a:ext cx="8686800" cy="4106543"/>
        </p:xfrm>
        <a:graphic>
          <a:graphicData uri="http://schemas.openxmlformats.org/drawingml/2006/table">
            <a:tbl>
              <a:tblPr/>
              <a:tblGrid>
                <a:gridCol w="1300089"/>
                <a:gridCol w="3284706"/>
                <a:gridCol w="967308"/>
                <a:gridCol w="1044899"/>
                <a:gridCol w="1044899"/>
                <a:gridCol w="1044899"/>
              </a:tblGrid>
              <a:tr h="697335">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mic Sans MS" pitchFamily="66" charset="0"/>
                          <a:cs typeface="Arial" charset="0"/>
                        </a:rPr>
                        <a:t>Revenue</a:t>
                      </a:r>
                    </a:p>
                    <a:p>
                      <a:pPr marL="469900" marR="0" lvl="0" indent="-469900" algn="ctr" defTabSz="914400" rtl="0" eaLnBrk="1" fontAlgn="ctr" latinLnBrk="0" hangingPunct="1">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Comic Sans MS" pitchFamily="66" charset="0"/>
                          <a:cs typeface="Arial" charset="0"/>
                        </a:rPr>
                        <a:t>(in millions)</a:t>
                      </a:r>
                      <a:endParaRPr kumimoji="0" lang="en-US" sz="1400" b="0" i="0" u="none" strike="noStrike" cap="none" normalizeH="0" baseline="0" dirty="0" smtClean="0">
                        <a:ln>
                          <a:noFill/>
                        </a:ln>
                        <a:solidFill>
                          <a:schemeClr val="tx1"/>
                        </a:solidFill>
                        <a:effectLst/>
                        <a:latin typeface="Verdan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mic Sans MS" pitchFamily="66" charset="0"/>
                          <a:cs typeface="Arial" charset="0"/>
                        </a:rPr>
                        <a:t>Movie Title</a:t>
                      </a: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Comic Sans MS" pitchFamily="66" charset="0"/>
                          <a:cs typeface="Arial" charset="0"/>
                        </a:rPr>
                        <a:t>Year</a:t>
                      </a:r>
                    </a:p>
                    <a:p>
                      <a:pPr marL="469900" marR="0" lvl="0" indent="-469900" algn="ctr" defTabSz="914400" rtl="0" eaLnBrk="1" fontAlgn="ctr"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Comic Sans MS" pitchFamily="66" charset="0"/>
                          <a:cs typeface="Arial" charset="0"/>
                        </a:rPr>
                        <a:t>Released</a:t>
                      </a:r>
                      <a:endParaRPr kumimoji="0" lang="en-US" sz="13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Comic Sans MS" pitchFamily="66" charset="0"/>
                          <a:cs typeface="Arial" charset="0"/>
                        </a:rPr>
                        <a:t>CPI</a:t>
                      </a:r>
                    </a:p>
                    <a:p>
                      <a:pPr marL="469900" marR="0" lvl="0" indent="-469900" algn="ctr" defTabSz="914400" rtl="0" eaLnBrk="1" fontAlgn="ctr"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Comic Sans MS" pitchFamily="66" charset="0"/>
                          <a:cs typeface="Arial" charset="0"/>
                        </a:rPr>
                        <a:t>1983=100</a:t>
                      </a:r>
                      <a:endParaRPr kumimoji="0" lang="en-US" sz="13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Comic Sans MS" pitchFamily="66" charset="0"/>
                          <a:cs typeface="Arial" charset="0"/>
                        </a:rPr>
                        <a:t>Real</a:t>
                      </a:r>
                    </a:p>
                    <a:p>
                      <a:pPr marL="469900" marR="0" lvl="0" indent="-469900" algn="ctr" defTabSz="914400" rtl="0" eaLnBrk="1" fontAlgn="ctr"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Comic Sans MS" pitchFamily="66" charset="0"/>
                          <a:cs typeface="Arial" charset="0"/>
                        </a:rPr>
                        <a:t>Revenue</a:t>
                      </a:r>
                    </a:p>
                    <a:p>
                      <a:pPr marL="469900" marR="0" lvl="0" indent="-469900" algn="ctr" defTabSz="914400" rtl="0" eaLnBrk="1" fontAlgn="ctr"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Comic Sans MS" pitchFamily="66" charset="0"/>
                          <a:cs typeface="Arial" charset="0"/>
                        </a:rPr>
                        <a:t>1983=100</a:t>
                      </a:r>
                      <a:endParaRPr kumimoji="0" lang="en-US" sz="13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Comic Sans MS" pitchFamily="66" charset="0"/>
                          <a:cs typeface="Arial" charset="0"/>
                        </a:rPr>
                        <a:t>Rank</a:t>
                      </a:r>
                      <a:endParaRPr kumimoji="0" lang="en-US" sz="13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30992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$260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Jaws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1975</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54.0</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$481.5</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92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$400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E.T. The Extra-Terrestrial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1982</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97.5</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$410.3</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2</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92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$162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Close Encounters of the Third Kind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1977</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61.0</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$265.6</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3</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92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$242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Raiders of  the Lost Ark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1981</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91.6</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$264.2</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4</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92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mic Sans MS" pitchFamily="66" charset="0"/>
                          <a:cs typeface="Arial" charset="0"/>
                        </a:rPr>
                        <a:t>$357 </a:t>
                      </a:r>
                      <a:endParaRPr kumimoji="0" lang="en-US" sz="14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Jurassic Park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1993</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144.4</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$247.2</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5</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92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30992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$77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mic Sans MS" pitchFamily="66" charset="0"/>
                          <a:cs typeface="Arial" charset="0"/>
                        </a:rPr>
                        <a:t>The Terminal </a:t>
                      </a:r>
                      <a:endParaRPr kumimoji="0" lang="en-US" sz="14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2004</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188.9</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$40.8</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17</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92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$44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Always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1990</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130.7</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$33.7</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18</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92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$44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Amistad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1998</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163.2</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$27.0</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19</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92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$47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Munich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2005</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195.3</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$24.1</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20</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92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$22 </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mic Sans MS" pitchFamily="66" charset="0"/>
                          <a:cs typeface="Arial" charset="0"/>
                        </a:rPr>
                        <a:t>Empire of  the Sun </a:t>
                      </a:r>
                      <a:endParaRPr kumimoji="0" lang="en-US" sz="14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1987</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113.6</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omic Sans MS" pitchFamily="66" charset="0"/>
                          <a:cs typeface="Arial" charset="0"/>
                        </a:rPr>
                        <a:t>$19.4</a:t>
                      </a:r>
                      <a:endParaRPr kumimoji="0" lang="en-US" sz="14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mic Sans MS" pitchFamily="66" charset="0"/>
                          <a:cs typeface="Arial" charset="0"/>
                        </a:rPr>
                        <a:t>21</a:t>
                      </a:r>
                      <a:endParaRPr kumimoji="0" lang="en-US" sz="14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smtClean="0"/>
              <a:t>Indexing</a:t>
            </a:r>
            <a:endParaRPr lang="en-US"/>
          </a:p>
        </p:txBody>
      </p:sp>
      <p:sp>
        <p:nvSpPr>
          <p:cNvPr id="124931" name="Rectangle 3"/>
          <p:cNvSpPr>
            <a:spLocks noGrp="1" noChangeArrowheads="1"/>
          </p:cNvSpPr>
          <p:nvPr>
            <p:ph sz="quarter" idx="1"/>
          </p:nvPr>
        </p:nvSpPr>
        <p:spPr/>
        <p:txBody>
          <a:bodyPr>
            <a:normAutofit fontScale="92500" lnSpcReduction="10000"/>
          </a:bodyPr>
          <a:lstStyle/>
          <a:p>
            <a:r>
              <a:rPr lang="en-US" dirty="0" smtClean="0"/>
              <a:t>Converts a </a:t>
            </a:r>
            <a:r>
              <a:rPr lang="en-US" b="1" dirty="0" smtClean="0"/>
              <a:t>real value to a nominal value </a:t>
            </a:r>
            <a:r>
              <a:rPr lang="en-US" dirty="0" smtClean="0"/>
              <a:t>by increasing a nominal quantity by an amount equal to the percentage increase in a price index</a:t>
            </a:r>
          </a:p>
          <a:p>
            <a:r>
              <a:rPr lang="en-US" dirty="0" smtClean="0"/>
              <a:t>Allows an employer or government to maintain purchasing power of salaries and benefits</a:t>
            </a:r>
          </a:p>
          <a:p>
            <a:r>
              <a:rPr lang="en-US" dirty="0" smtClean="0"/>
              <a:t>Examples</a:t>
            </a:r>
          </a:p>
          <a:p>
            <a:pPr lvl="1"/>
            <a:r>
              <a:rPr lang="en-US" dirty="0" smtClean="0"/>
              <a:t>Candy consumption</a:t>
            </a:r>
          </a:p>
          <a:p>
            <a:pPr lvl="1"/>
            <a:r>
              <a:rPr lang="en-US" dirty="0" smtClean="0"/>
              <a:t>Indexed labor contracts (COLAs)</a:t>
            </a:r>
          </a:p>
          <a:p>
            <a:pPr lvl="1"/>
            <a:r>
              <a:rPr lang="en-US" dirty="0" smtClean="0"/>
              <a:t>Social Security payments</a:t>
            </a:r>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en-US" smtClean="0"/>
              <a:t>Rate of Inflation</a:t>
            </a:r>
            <a:endParaRPr lang="en-US"/>
          </a:p>
        </p:txBody>
      </p:sp>
      <p:sp>
        <p:nvSpPr>
          <p:cNvPr id="125955" name="Rectangle 3"/>
          <p:cNvSpPr>
            <a:spLocks noGrp="1" noChangeArrowheads="1"/>
          </p:cNvSpPr>
          <p:nvPr>
            <p:ph sz="quarter" idx="1"/>
          </p:nvPr>
        </p:nvSpPr>
        <p:spPr/>
        <p:txBody>
          <a:bodyPr/>
          <a:lstStyle/>
          <a:p>
            <a:r>
              <a:rPr lang="en-US" smtClean="0"/>
              <a:t>Shows the rate of change of prices over time</a:t>
            </a:r>
          </a:p>
          <a:p>
            <a:r>
              <a:rPr lang="en-US" smtClean="0"/>
              <a:t>Rate of inflation is the percentage rate of change in a price index</a:t>
            </a:r>
          </a:p>
          <a:p>
            <a:r>
              <a:rPr lang="en-US" smtClean="0"/>
              <a:t>Rate of inflation = (PI</a:t>
            </a:r>
            <a:r>
              <a:rPr lang="en-US" baseline="-25000" smtClean="0"/>
              <a:t>2 </a:t>
            </a:r>
            <a:r>
              <a:rPr lang="en-US" smtClean="0"/>
              <a:t>– PI</a:t>
            </a:r>
            <a:r>
              <a:rPr lang="en-US" baseline="-25000" smtClean="0"/>
              <a:t>1</a:t>
            </a:r>
            <a:r>
              <a:rPr lang="en-US" smtClean="0"/>
              <a:t>) / PI</a:t>
            </a:r>
            <a:r>
              <a:rPr lang="en-US" baseline="-25000" smtClean="0"/>
              <a:t>1</a:t>
            </a:r>
            <a:endParaRPr 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a:lstStyle/>
          <a:p>
            <a:r>
              <a:rPr lang="en-US" dirty="0"/>
              <a:t>Costs of </a:t>
            </a:r>
            <a:r>
              <a:rPr lang="en-US" dirty="0" smtClean="0"/>
              <a:t>Unexpected Inflation</a:t>
            </a:r>
            <a:endParaRPr lang="en-US" dirty="0"/>
          </a:p>
        </p:txBody>
      </p:sp>
      <p:sp>
        <p:nvSpPr>
          <p:cNvPr id="480259" name="Rectangle 3"/>
          <p:cNvSpPr>
            <a:spLocks noGrp="1" noChangeArrowheads="1"/>
          </p:cNvSpPr>
          <p:nvPr>
            <p:ph sz="quarter" idx="1"/>
          </p:nvPr>
        </p:nvSpPr>
        <p:spPr/>
        <p:txBody>
          <a:bodyPr>
            <a:noAutofit/>
          </a:bodyPr>
          <a:lstStyle/>
          <a:p>
            <a:r>
              <a:rPr lang="en-US" sz="2400" dirty="0" smtClean="0"/>
              <a:t>Redistributions of wealth</a:t>
            </a:r>
          </a:p>
          <a:p>
            <a:pPr lvl="1">
              <a:buNone/>
            </a:pPr>
            <a:r>
              <a:rPr lang="en-US" sz="2000" dirty="0" smtClean="0"/>
              <a:t>	</a:t>
            </a:r>
            <a:r>
              <a:rPr lang="en-US" sz="2000" i="1" dirty="0" smtClean="0"/>
              <a:t>Creditors / Debtors and Employees (on contract) / Employers</a:t>
            </a:r>
          </a:p>
          <a:p>
            <a:pPr>
              <a:lnSpc>
                <a:spcPct val="90000"/>
              </a:lnSpc>
            </a:pPr>
            <a:r>
              <a:rPr lang="en-US" sz="2400" dirty="0" smtClean="0"/>
              <a:t>Interference </a:t>
            </a:r>
            <a:r>
              <a:rPr lang="en-US" sz="2400" dirty="0"/>
              <a:t>with long-term planning</a:t>
            </a:r>
          </a:p>
          <a:p>
            <a:pPr lvl="1">
              <a:lnSpc>
                <a:spcPct val="90000"/>
              </a:lnSpc>
              <a:buFont typeface="Wingdings" pitchFamily="2" charset="2"/>
              <a:buNone/>
            </a:pPr>
            <a:r>
              <a:rPr lang="en-US" sz="2000" dirty="0"/>
              <a:t>	</a:t>
            </a:r>
            <a:r>
              <a:rPr lang="en-US" sz="2000" i="1" dirty="0" smtClean="0"/>
              <a:t>Future purchasing power is uncertain</a:t>
            </a:r>
            <a:endParaRPr lang="en-US" sz="2000" dirty="0"/>
          </a:p>
          <a:p>
            <a:pPr>
              <a:lnSpc>
                <a:spcPct val="90000"/>
              </a:lnSpc>
            </a:pPr>
            <a:r>
              <a:rPr lang="en-US" sz="2400" dirty="0"/>
              <a:t>“Noise” in the price system</a:t>
            </a:r>
          </a:p>
          <a:p>
            <a:pPr lvl="1">
              <a:lnSpc>
                <a:spcPct val="90000"/>
              </a:lnSpc>
              <a:buFont typeface="Wingdings" pitchFamily="2" charset="2"/>
              <a:buNone/>
            </a:pPr>
            <a:r>
              <a:rPr lang="en-US" sz="2000" dirty="0"/>
              <a:t>	</a:t>
            </a:r>
            <a:r>
              <a:rPr lang="en-US" sz="2000" i="1" dirty="0"/>
              <a:t>Information conveyed by prices becomes difficult to </a:t>
            </a:r>
            <a:r>
              <a:rPr lang="en-US" sz="2000" i="1" dirty="0" smtClean="0"/>
              <a:t>interpret</a:t>
            </a:r>
            <a:endParaRPr lang="en-US" sz="2000" i="1" dirty="0"/>
          </a:p>
          <a:p>
            <a:pPr>
              <a:lnSpc>
                <a:spcPct val="90000"/>
              </a:lnSpc>
            </a:pPr>
            <a:r>
              <a:rPr lang="en-US" sz="2400" dirty="0" smtClean="0"/>
              <a:t>Shoe leather costs</a:t>
            </a:r>
          </a:p>
          <a:p>
            <a:pPr lvl="1">
              <a:lnSpc>
                <a:spcPct val="90000"/>
              </a:lnSpc>
              <a:buFont typeface="Wingdings" pitchFamily="2" charset="2"/>
              <a:buNone/>
            </a:pPr>
            <a:r>
              <a:rPr lang="en-US" sz="2000" dirty="0" smtClean="0"/>
              <a:t>	</a:t>
            </a:r>
            <a:r>
              <a:rPr lang="en-US" sz="2000" i="1" dirty="0" smtClean="0"/>
              <a:t>Time and effort spent to minimize the effect of inflation</a:t>
            </a:r>
          </a:p>
          <a:p>
            <a:r>
              <a:rPr lang="en-US" sz="2400" dirty="0" smtClean="0"/>
              <a:t>Distortions of the tax system</a:t>
            </a:r>
          </a:p>
          <a:p>
            <a:pPr lvl="1">
              <a:buNone/>
            </a:pPr>
            <a:r>
              <a:rPr lang="en-US" sz="2000" dirty="0" smtClean="0"/>
              <a:t>	</a:t>
            </a:r>
            <a:r>
              <a:rPr lang="en-US" sz="2000" i="1" dirty="0" smtClean="0"/>
              <a:t>“Bracket creep” and future value of depreciation allowances</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ChangeArrowheads="1"/>
          </p:cNvSpPr>
          <p:nvPr>
            <p:ph type="title"/>
          </p:nvPr>
        </p:nvSpPr>
        <p:spPr/>
        <p:txBody>
          <a:bodyPr/>
          <a:lstStyle/>
          <a:p>
            <a:r>
              <a:rPr lang="en-US" smtClean="0"/>
              <a:t>Hyperinflation</a:t>
            </a:r>
            <a:endParaRPr lang="en-US"/>
          </a:p>
        </p:txBody>
      </p:sp>
      <p:sp>
        <p:nvSpPr>
          <p:cNvPr id="448515" name="Rectangle 3"/>
          <p:cNvSpPr>
            <a:spLocks noGrp="1" noChangeArrowheads="1"/>
          </p:cNvSpPr>
          <p:nvPr>
            <p:ph sz="quarter" idx="1"/>
          </p:nvPr>
        </p:nvSpPr>
        <p:spPr/>
        <p:txBody>
          <a:bodyPr/>
          <a:lstStyle/>
          <a:p>
            <a:r>
              <a:rPr lang="en-US" dirty="0" smtClean="0"/>
              <a:t>Excessive monetary growth → hyperinflation</a:t>
            </a:r>
          </a:p>
          <a:p>
            <a:r>
              <a:rPr lang="en-US" dirty="0" smtClean="0"/>
              <a:t>Examples</a:t>
            </a:r>
          </a:p>
          <a:p>
            <a:pPr lvl="1"/>
            <a:r>
              <a:rPr lang="en-US" dirty="0" smtClean="0"/>
              <a:t>Nicaragua (1988) – 33,000% inflation</a:t>
            </a:r>
          </a:p>
          <a:p>
            <a:pPr lvl="1"/>
            <a:r>
              <a:rPr lang="en-US" dirty="0" smtClean="0"/>
              <a:t>Germany (1923) – 102 million% inflation</a:t>
            </a:r>
          </a:p>
          <a:p>
            <a:pPr lvl="1"/>
            <a:r>
              <a:rPr lang="en-US" dirty="0" smtClean="0"/>
              <a:t>Hungary (1945) – 3.8 * 10</a:t>
            </a:r>
            <a:r>
              <a:rPr lang="en-US" baseline="30000" dirty="0" smtClean="0"/>
              <a:t>27</a:t>
            </a:r>
            <a:r>
              <a:rPr lang="en-US" dirty="0" smtClean="0"/>
              <a:t>% inflation</a:t>
            </a:r>
          </a:p>
          <a:p>
            <a:r>
              <a:rPr lang="en-US" dirty="0" smtClean="0"/>
              <a:t>Harm of inflation is magnified.</a:t>
            </a:r>
            <a:endParaRPr lang="en-US"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p:txBody>
          <a:bodyPr/>
          <a:lstStyle/>
          <a:p>
            <a:r>
              <a:rPr lang="en-US" dirty="0" smtClean="0"/>
              <a:t>Causes of Inflation</a:t>
            </a:r>
            <a:endParaRPr lang="en-US" dirty="0"/>
          </a:p>
        </p:txBody>
      </p:sp>
      <p:sp>
        <p:nvSpPr>
          <p:cNvPr id="445443" name="Rectangle 3"/>
          <p:cNvSpPr>
            <a:spLocks noGrp="1" noChangeArrowheads="1"/>
          </p:cNvSpPr>
          <p:nvPr>
            <p:ph sz="quarter" idx="1"/>
          </p:nvPr>
        </p:nvSpPr>
        <p:spPr/>
        <p:txBody>
          <a:bodyPr>
            <a:normAutofit fontScale="92500" lnSpcReduction="20000"/>
          </a:bodyPr>
          <a:lstStyle/>
          <a:p>
            <a:r>
              <a:rPr lang="en-US" dirty="0" smtClean="0"/>
              <a:t>Long-run</a:t>
            </a:r>
          </a:p>
          <a:p>
            <a:pPr lvl="1"/>
            <a:r>
              <a:rPr lang="en-US" dirty="0" smtClean="0"/>
              <a:t>Too much money chasing too few goods</a:t>
            </a:r>
          </a:p>
          <a:p>
            <a:pPr lvl="1"/>
            <a:r>
              <a:rPr lang="en-US" dirty="0" smtClean="0"/>
              <a:t>“Inflation is always and everywhere a monetary phenomenon…”  (Milton Friedman)</a:t>
            </a:r>
          </a:p>
          <a:p>
            <a:r>
              <a:rPr lang="en-US" dirty="0" smtClean="0"/>
              <a:t>Short-run</a:t>
            </a:r>
          </a:p>
          <a:p>
            <a:pPr lvl="1"/>
            <a:r>
              <a:rPr lang="en-US" dirty="0" smtClean="0"/>
              <a:t>Expectations</a:t>
            </a:r>
          </a:p>
          <a:p>
            <a:pPr lvl="1"/>
            <a:r>
              <a:rPr lang="en-US" dirty="0" smtClean="0"/>
              <a:t>Excess demand</a:t>
            </a:r>
          </a:p>
          <a:p>
            <a:pPr lvl="1"/>
            <a:r>
              <a:rPr lang="en-US" dirty="0" smtClean="0"/>
              <a:t>Supply shocks</a:t>
            </a:r>
          </a:p>
          <a:p>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dirty="0"/>
              <a:t>Macroeconomic Issues</a:t>
            </a:r>
          </a:p>
        </p:txBody>
      </p:sp>
      <p:sp>
        <p:nvSpPr>
          <p:cNvPr id="56323" name="Rectangle 3"/>
          <p:cNvSpPr>
            <a:spLocks noGrp="1" noChangeArrowheads="1"/>
          </p:cNvSpPr>
          <p:nvPr>
            <p:ph sz="quarter" idx="1"/>
          </p:nvPr>
        </p:nvSpPr>
        <p:spPr/>
        <p:txBody>
          <a:bodyPr/>
          <a:lstStyle/>
          <a:p>
            <a:r>
              <a:rPr lang="en-US" dirty="0" smtClean="0"/>
              <a:t>Recessions</a:t>
            </a:r>
            <a:endParaRPr lang="en-US" dirty="0"/>
          </a:p>
          <a:p>
            <a:r>
              <a:rPr lang="en-US" dirty="0" smtClean="0"/>
              <a:t>Unemployment</a:t>
            </a:r>
          </a:p>
          <a:p>
            <a:r>
              <a:rPr lang="en-US" dirty="0" smtClean="0"/>
              <a:t>Inflation</a:t>
            </a:r>
          </a:p>
          <a:p>
            <a:r>
              <a:rPr lang="en-US" dirty="0" smtClean="0"/>
              <a:t>Distribution</a:t>
            </a:r>
            <a:endParaRPr lang="en-US" dirty="0"/>
          </a:p>
          <a:p>
            <a:pPr>
              <a:buFont typeface="Wingdings" pitchFamily="2" charset="2"/>
              <a:buNone/>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Distribution of Income</a:t>
            </a:r>
            <a:endParaRPr lang="en-US" dirty="0"/>
          </a:p>
        </p:txBody>
      </p:sp>
      <p:sp>
        <p:nvSpPr>
          <p:cNvPr id="3" name="Content Placeholder 2"/>
          <p:cNvSpPr>
            <a:spLocks noGrp="1"/>
          </p:cNvSpPr>
          <p:nvPr>
            <p:ph idx="1"/>
          </p:nvPr>
        </p:nvSpPr>
        <p:spPr/>
        <p:txBody>
          <a:bodyPr/>
          <a:lstStyle/>
          <a:p>
            <a:r>
              <a:rPr lang="en-US" b="1" dirty="0" smtClean="0"/>
              <a:t>Lorenz curve </a:t>
            </a:r>
            <a:r>
              <a:rPr lang="en-US" dirty="0" smtClean="0"/>
              <a:t>is a curve showing how the actual distribution of income differs from an equal distribution of income in a nation</a:t>
            </a:r>
          </a:p>
          <a:p>
            <a:endParaRPr 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Grp="1" noChangeArrowheads="1"/>
          </p:cNvSpPr>
          <p:nvPr>
            <p:ph type="ctrTitle"/>
          </p:nvPr>
        </p:nvSpPr>
        <p:spPr/>
        <p:txBody>
          <a:bodyPr/>
          <a:lstStyle/>
          <a:p>
            <a:r>
              <a:rPr lang="en-US"/>
              <a:t>Questions?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t>Business Cycle</a:t>
            </a:r>
          </a:p>
        </p:txBody>
      </p:sp>
      <p:grpSp>
        <p:nvGrpSpPr>
          <p:cNvPr id="2" name="Group 16"/>
          <p:cNvGrpSpPr>
            <a:grpSpLocks/>
          </p:cNvGrpSpPr>
          <p:nvPr/>
        </p:nvGrpSpPr>
        <p:grpSpPr bwMode="auto">
          <a:xfrm>
            <a:off x="139700" y="1301750"/>
            <a:ext cx="8496300" cy="4897438"/>
            <a:chOff x="340" y="1071"/>
            <a:chExt cx="5352" cy="3085"/>
          </a:xfrm>
        </p:grpSpPr>
        <p:sp>
          <p:nvSpPr>
            <p:cNvPr id="103427" name="Line 3"/>
            <p:cNvSpPr>
              <a:spLocks noChangeShapeType="1"/>
            </p:cNvSpPr>
            <p:nvPr/>
          </p:nvSpPr>
          <p:spPr bwMode="auto">
            <a:xfrm>
              <a:off x="748" y="1117"/>
              <a:ext cx="0" cy="2812"/>
            </a:xfrm>
            <a:prstGeom prst="line">
              <a:avLst/>
            </a:prstGeom>
            <a:noFill/>
            <a:ln w="9525">
              <a:solidFill>
                <a:schemeClr val="tx1"/>
              </a:solidFill>
              <a:round/>
              <a:headEnd/>
              <a:tailEnd/>
            </a:ln>
            <a:effectLst/>
          </p:spPr>
          <p:txBody>
            <a:bodyPr/>
            <a:lstStyle/>
            <a:p>
              <a:endParaRPr lang="en-US"/>
            </a:p>
          </p:txBody>
        </p:sp>
        <p:sp>
          <p:nvSpPr>
            <p:cNvPr id="103428" name="Line 4"/>
            <p:cNvSpPr>
              <a:spLocks noChangeShapeType="1"/>
            </p:cNvSpPr>
            <p:nvPr/>
          </p:nvSpPr>
          <p:spPr bwMode="auto">
            <a:xfrm>
              <a:off x="748" y="3929"/>
              <a:ext cx="4400" cy="0"/>
            </a:xfrm>
            <a:prstGeom prst="line">
              <a:avLst/>
            </a:prstGeom>
            <a:noFill/>
            <a:ln w="9525">
              <a:solidFill>
                <a:schemeClr val="tx1"/>
              </a:solidFill>
              <a:round/>
              <a:headEnd/>
              <a:tailEnd/>
            </a:ln>
            <a:effectLst/>
          </p:spPr>
          <p:txBody>
            <a:bodyPr/>
            <a:lstStyle/>
            <a:p>
              <a:endParaRPr lang="en-US"/>
            </a:p>
          </p:txBody>
        </p:sp>
        <p:sp>
          <p:nvSpPr>
            <p:cNvPr id="103429" name="Text Box 5"/>
            <p:cNvSpPr txBox="1">
              <a:spLocks noChangeArrowheads="1"/>
            </p:cNvSpPr>
            <p:nvPr/>
          </p:nvSpPr>
          <p:spPr bwMode="auto">
            <a:xfrm>
              <a:off x="340" y="1076"/>
              <a:ext cx="499" cy="404"/>
            </a:xfrm>
            <a:prstGeom prst="rect">
              <a:avLst/>
            </a:prstGeom>
            <a:noFill/>
            <a:ln w="9525">
              <a:noFill/>
              <a:miter lim="800000"/>
              <a:headEnd/>
              <a:tailEnd/>
            </a:ln>
            <a:effectLst/>
          </p:spPr>
          <p:txBody>
            <a:bodyPr>
              <a:spAutoFit/>
            </a:bodyPr>
            <a:lstStyle/>
            <a:p>
              <a:pPr>
                <a:spcBef>
                  <a:spcPct val="50000"/>
                </a:spcBef>
              </a:pPr>
              <a:r>
                <a:rPr lang="en-US">
                  <a:latin typeface="Verdana" pitchFamily="34" charset="0"/>
                </a:rPr>
                <a:t>Real GDP</a:t>
              </a:r>
            </a:p>
          </p:txBody>
        </p:sp>
        <p:sp>
          <p:nvSpPr>
            <p:cNvPr id="103430" name="Text Box 6"/>
            <p:cNvSpPr txBox="1">
              <a:spLocks noChangeArrowheads="1"/>
            </p:cNvSpPr>
            <p:nvPr/>
          </p:nvSpPr>
          <p:spPr bwMode="auto">
            <a:xfrm>
              <a:off x="4830" y="3925"/>
              <a:ext cx="499" cy="231"/>
            </a:xfrm>
            <a:prstGeom prst="rect">
              <a:avLst/>
            </a:prstGeom>
            <a:noFill/>
            <a:ln w="9525">
              <a:noFill/>
              <a:miter lim="800000"/>
              <a:headEnd/>
              <a:tailEnd/>
            </a:ln>
            <a:effectLst/>
          </p:spPr>
          <p:txBody>
            <a:bodyPr>
              <a:spAutoFit/>
            </a:bodyPr>
            <a:lstStyle/>
            <a:p>
              <a:pPr>
                <a:spcBef>
                  <a:spcPct val="50000"/>
                </a:spcBef>
              </a:pPr>
              <a:r>
                <a:rPr lang="en-US">
                  <a:latin typeface="Verdana" pitchFamily="34" charset="0"/>
                </a:rPr>
                <a:t>Time</a:t>
              </a:r>
            </a:p>
          </p:txBody>
        </p:sp>
        <p:sp>
          <p:nvSpPr>
            <p:cNvPr id="103431" name="Line 7"/>
            <p:cNvSpPr>
              <a:spLocks noChangeShapeType="1"/>
            </p:cNvSpPr>
            <p:nvPr/>
          </p:nvSpPr>
          <p:spPr bwMode="auto">
            <a:xfrm flipV="1">
              <a:off x="748" y="1752"/>
              <a:ext cx="4808" cy="1723"/>
            </a:xfrm>
            <a:prstGeom prst="line">
              <a:avLst/>
            </a:prstGeom>
            <a:ln w="76200">
              <a:headEnd/>
              <a:tailEnd/>
            </a:ln>
          </p:spPr>
          <p:style>
            <a:lnRef idx="3">
              <a:schemeClr val="accent6"/>
            </a:lnRef>
            <a:fillRef idx="0">
              <a:schemeClr val="accent6"/>
            </a:fillRef>
            <a:effectRef idx="2">
              <a:schemeClr val="accent6"/>
            </a:effectRef>
            <a:fontRef idx="minor">
              <a:schemeClr val="tx1"/>
            </a:fontRef>
          </p:style>
          <p:txBody>
            <a:bodyPr/>
            <a:lstStyle/>
            <a:p>
              <a:endParaRPr lang="en-US"/>
            </a:p>
          </p:txBody>
        </p:sp>
        <p:sp>
          <p:nvSpPr>
            <p:cNvPr id="103432" name="Freeform 8"/>
            <p:cNvSpPr>
              <a:spLocks/>
            </p:cNvSpPr>
            <p:nvPr/>
          </p:nvSpPr>
          <p:spPr bwMode="auto">
            <a:xfrm>
              <a:off x="839" y="1502"/>
              <a:ext cx="4309" cy="1973"/>
            </a:xfrm>
            <a:custGeom>
              <a:avLst/>
              <a:gdLst/>
              <a:ahLst/>
              <a:cxnLst>
                <a:cxn ang="0">
                  <a:pos x="0" y="1928"/>
                </a:cxn>
                <a:cxn ang="0">
                  <a:pos x="453" y="1384"/>
                </a:cxn>
                <a:cxn ang="0">
                  <a:pos x="1723" y="1837"/>
                </a:cxn>
                <a:cxn ang="0">
                  <a:pos x="2495" y="567"/>
                </a:cxn>
                <a:cxn ang="0">
                  <a:pos x="3719" y="1021"/>
                </a:cxn>
                <a:cxn ang="0">
                  <a:pos x="4218" y="159"/>
                </a:cxn>
                <a:cxn ang="0">
                  <a:pos x="4264" y="68"/>
                </a:cxn>
              </a:cxnLst>
              <a:rect l="0" t="0" r="r" b="b"/>
              <a:pathLst>
                <a:path w="4309" h="1973">
                  <a:moveTo>
                    <a:pt x="0" y="1928"/>
                  </a:moveTo>
                  <a:cubicBezTo>
                    <a:pt x="83" y="1663"/>
                    <a:pt x="166" y="1399"/>
                    <a:pt x="453" y="1384"/>
                  </a:cubicBezTo>
                  <a:cubicBezTo>
                    <a:pt x="740" y="1369"/>
                    <a:pt x="1383" y="1973"/>
                    <a:pt x="1723" y="1837"/>
                  </a:cubicBezTo>
                  <a:cubicBezTo>
                    <a:pt x="2063" y="1701"/>
                    <a:pt x="2162" y="703"/>
                    <a:pt x="2495" y="567"/>
                  </a:cubicBezTo>
                  <a:cubicBezTo>
                    <a:pt x="2828" y="431"/>
                    <a:pt x="3432" y="1089"/>
                    <a:pt x="3719" y="1021"/>
                  </a:cubicBezTo>
                  <a:cubicBezTo>
                    <a:pt x="4006" y="953"/>
                    <a:pt x="4127" y="318"/>
                    <a:pt x="4218" y="159"/>
                  </a:cubicBezTo>
                  <a:cubicBezTo>
                    <a:pt x="4309" y="0"/>
                    <a:pt x="4286" y="34"/>
                    <a:pt x="4264" y="68"/>
                  </a:cubicBezTo>
                </a:path>
              </a:pathLst>
            </a:custGeom>
            <a:noFill/>
            <a:ln w="9525">
              <a:solidFill>
                <a:schemeClr val="tx1"/>
              </a:solidFill>
              <a:round/>
              <a:headEnd/>
              <a:tailEnd/>
            </a:ln>
            <a:effectLst/>
          </p:spPr>
          <p:txBody>
            <a:bodyPr/>
            <a:lstStyle/>
            <a:p>
              <a:endParaRPr lang="en-US"/>
            </a:p>
          </p:txBody>
        </p:sp>
        <p:sp>
          <p:nvSpPr>
            <p:cNvPr id="103433" name="Text Box 9"/>
            <p:cNvSpPr txBox="1">
              <a:spLocks noChangeArrowheads="1"/>
            </p:cNvSpPr>
            <p:nvPr/>
          </p:nvSpPr>
          <p:spPr bwMode="auto">
            <a:xfrm>
              <a:off x="4182" y="1071"/>
              <a:ext cx="1510" cy="407"/>
            </a:xfrm>
            <a:prstGeom prst="rect">
              <a:avLst/>
            </a:prstGeom>
            <a:ln>
              <a:solidFill>
                <a:schemeClr val="accent6"/>
              </a:solidFill>
              <a:headEnd/>
              <a:tailEnd/>
            </a:ln>
          </p:spPr>
          <p:style>
            <a:lnRef idx="2">
              <a:schemeClr val="accent6"/>
            </a:lnRef>
            <a:fillRef idx="1">
              <a:schemeClr val="lt1"/>
            </a:fillRef>
            <a:effectRef idx="0">
              <a:schemeClr val="accent6"/>
            </a:effectRef>
            <a:fontRef idx="minor">
              <a:schemeClr val="dk1"/>
            </a:fontRef>
          </p:style>
          <p:txBody>
            <a:bodyPr wrap="square">
              <a:spAutoFit/>
            </a:bodyPr>
            <a:lstStyle/>
            <a:p>
              <a:pPr>
                <a:spcBef>
                  <a:spcPct val="50000"/>
                </a:spcBef>
              </a:pPr>
              <a:r>
                <a:rPr lang="en-US" b="1" dirty="0">
                  <a:latin typeface="Verdana" pitchFamily="34" charset="0"/>
                </a:rPr>
                <a:t>Long-Run Growth Trend</a:t>
              </a:r>
            </a:p>
          </p:txBody>
        </p:sp>
        <p:sp>
          <p:nvSpPr>
            <p:cNvPr id="103434" name="Line 10"/>
            <p:cNvSpPr>
              <a:spLocks noChangeShapeType="1"/>
            </p:cNvSpPr>
            <p:nvPr/>
          </p:nvSpPr>
          <p:spPr bwMode="auto">
            <a:xfrm>
              <a:off x="5329" y="1434"/>
              <a:ext cx="46" cy="363"/>
            </a:xfrm>
            <a:prstGeom prst="line">
              <a:avLst/>
            </a:prstGeom>
            <a:noFill/>
            <a:ln w="25400">
              <a:solidFill>
                <a:schemeClr val="tx1"/>
              </a:solidFill>
              <a:round/>
              <a:headEnd/>
              <a:tailEnd type="triangle" w="med" len="med"/>
            </a:ln>
            <a:effectLst/>
          </p:spPr>
          <p:txBody>
            <a:bodyPr/>
            <a:lstStyle/>
            <a:p>
              <a:endParaRPr lang="en-US"/>
            </a:p>
          </p:txBody>
        </p:sp>
        <p:sp>
          <p:nvSpPr>
            <p:cNvPr id="103435" name="Text Box 11"/>
            <p:cNvSpPr txBox="1">
              <a:spLocks noChangeArrowheads="1"/>
            </p:cNvSpPr>
            <p:nvPr/>
          </p:nvSpPr>
          <p:spPr bwMode="auto">
            <a:xfrm>
              <a:off x="3560" y="2704"/>
              <a:ext cx="862" cy="231"/>
            </a:xfrm>
            <a:prstGeom prst="rect">
              <a:avLst/>
            </a:prstGeom>
            <a:noFill/>
            <a:ln w="9525">
              <a:noFill/>
              <a:miter lim="800000"/>
              <a:headEnd/>
              <a:tailEnd/>
            </a:ln>
            <a:effectLst/>
          </p:spPr>
          <p:txBody>
            <a:bodyPr>
              <a:spAutoFit/>
            </a:bodyPr>
            <a:lstStyle/>
            <a:p>
              <a:pPr>
                <a:spcBef>
                  <a:spcPct val="50000"/>
                </a:spcBef>
              </a:pPr>
              <a:r>
                <a:rPr lang="en-US">
                  <a:latin typeface="Verdana" pitchFamily="34" charset="0"/>
                </a:rPr>
                <a:t>Recession</a:t>
              </a:r>
            </a:p>
          </p:txBody>
        </p:sp>
        <p:sp>
          <p:nvSpPr>
            <p:cNvPr id="103436" name="Line 12"/>
            <p:cNvSpPr>
              <a:spLocks noChangeShapeType="1"/>
            </p:cNvSpPr>
            <p:nvPr/>
          </p:nvSpPr>
          <p:spPr bwMode="auto">
            <a:xfrm flipV="1">
              <a:off x="3696" y="2296"/>
              <a:ext cx="182" cy="408"/>
            </a:xfrm>
            <a:prstGeom prst="line">
              <a:avLst/>
            </a:prstGeom>
            <a:noFill/>
            <a:ln w="25400">
              <a:solidFill>
                <a:schemeClr val="tx1"/>
              </a:solidFill>
              <a:round/>
              <a:headEnd/>
              <a:tailEnd type="triangle" w="med" len="med"/>
            </a:ln>
            <a:effectLst/>
          </p:spPr>
          <p:txBody>
            <a:bodyPr/>
            <a:lstStyle/>
            <a:p>
              <a:endParaRPr lang="en-US"/>
            </a:p>
          </p:txBody>
        </p:sp>
        <p:sp>
          <p:nvSpPr>
            <p:cNvPr id="103437" name="Text Box 13"/>
            <p:cNvSpPr txBox="1">
              <a:spLocks noChangeArrowheads="1"/>
            </p:cNvSpPr>
            <p:nvPr/>
          </p:nvSpPr>
          <p:spPr bwMode="auto">
            <a:xfrm>
              <a:off x="2018" y="2205"/>
              <a:ext cx="907" cy="231"/>
            </a:xfrm>
            <a:prstGeom prst="rect">
              <a:avLst/>
            </a:prstGeom>
            <a:noFill/>
            <a:ln w="9525">
              <a:noFill/>
              <a:miter lim="800000"/>
              <a:headEnd/>
              <a:tailEnd/>
            </a:ln>
            <a:effectLst/>
          </p:spPr>
          <p:txBody>
            <a:bodyPr>
              <a:spAutoFit/>
            </a:bodyPr>
            <a:lstStyle/>
            <a:p>
              <a:pPr>
                <a:spcBef>
                  <a:spcPct val="50000"/>
                </a:spcBef>
              </a:pPr>
              <a:r>
                <a:rPr lang="en-US" dirty="0">
                  <a:latin typeface="Verdana" pitchFamily="34" charset="0"/>
                </a:rPr>
                <a:t>Expansion</a:t>
              </a:r>
            </a:p>
          </p:txBody>
        </p:sp>
        <p:sp>
          <p:nvSpPr>
            <p:cNvPr id="103438" name="Line 14"/>
            <p:cNvSpPr>
              <a:spLocks noChangeShapeType="1"/>
            </p:cNvSpPr>
            <p:nvPr/>
          </p:nvSpPr>
          <p:spPr bwMode="auto">
            <a:xfrm>
              <a:off x="2290" y="2432"/>
              <a:ext cx="681" cy="91"/>
            </a:xfrm>
            <a:prstGeom prst="line">
              <a:avLst/>
            </a:prstGeom>
            <a:noFill/>
            <a:ln w="25400">
              <a:solidFill>
                <a:schemeClr val="tx1"/>
              </a:solidFill>
              <a:round/>
              <a:headEnd/>
              <a:tailEnd type="triangle" w="med" len="med"/>
            </a:ln>
            <a:effectLst/>
          </p:spPr>
          <p:txBody>
            <a:bodyPr/>
            <a:lstStyle/>
            <a:p>
              <a:endParaRPr lang="en-US"/>
            </a:p>
          </p:txBody>
        </p:sp>
      </p:grpSp>
      <p:sp>
        <p:nvSpPr>
          <p:cNvPr id="16" name="Text Box 13"/>
          <p:cNvSpPr txBox="1">
            <a:spLocks noChangeArrowheads="1"/>
          </p:cNvSpPr>
          <p:nvPr/>
        </p:nvSpPr>
        <p:spPr bwMode="auto">
          <a:xfrm>
            <a:off x="3867150" y="5086350"/>
            <a:ext cx="1439863" cy="366713"/>
          </a:xfrm>
          <a:prstGeom prst="rect">
            <a:avLst/>
          </a:prstGeom>
          <a:noFill/>
          <a:ln w="9525">
            <a:noFill/>
            <a:miter lim="800000"/>
            <a:headEnd/>
            <a:tailEnd/>
          </a:ln>
          <a:effectLst/>
        </p:spPr>
        <p:txBody>
          <a:bodyPr>
            <a:spAutoFit/>
          </a:bodyPr>
          <a:lstStyle/>
          <a:p>
            <a:pPr>
              <a:spcBef>
                <a:spcPct val="50000"/>
              </a:spcBef>
            </a:pPr>
            <a:r>
              <a:rPr lang="en-US" dirty="0" smtClean="0">
                <a:latin typeface="Verdana" pitchFamily="34" charset="0"/>
              </a:rPr>
              <a:t>Trough</a:t>
            </a:r>
            <a:endParaRPr lang="en-US" dirty="0">
              <a:latin typeface="Verdana" pitchFamily="34" charset="0"/>
            </a:endParaRPr>
          </a:p>
        </p:txBody>
      </p:sp>
      <p:sp>
        <p:nvSpPr>
          <p:cNvPr id="17" name="Line 14"/>
          <p:cNvSpPr>
            <a:spLocks noChangeShapeType="1"/>
          </p:cNvSpPr>
          <p:nvPr/>
        </p:nvSpPr>
        <p:spPr bwMode="auto">
          <a:xfrm flipH="1" flipV="1">
            <a:off x="3562350" y="4933950"/>
            <a:ext cx="381000" cy="304800"/>
          </a:xfrm>
          <a:prstGeom prst="line">
            <a:avLst/>
          </a:prstGeom>
          <a:noFill/>
          <a:ln w="25400">
            <a:solidFill>
              <a:schemeClr val="tx1"/>
            </a:solidFill>
            <a:round/>
            <a:headEnd/>
            <a:tailEnd type="triangle" w="med" len="med"/>
          </a:ln>
          <a:effectLst/>
        </p:spPr>
        <p:txBody>
          <a:bodyPr/>
          <a:lstStyle/>
          <a:p>
            <a:endParaRPr lang="en-US"/>
          </a:p>
        </p:txBody>
      </p:sp>
      <p:sp>
        <p:nvSpPr>
          <p:cNvPr id="18" name="Text Box 13"/>
          <p:cNvSpPr txBox="1">
            <a:spLocks noChangeArrowheads="1"/>
          </p:cNvSpPr>
          <p:nvPr/>
        </p:nvSpPr>
        <p:spPr bwMode="auto">
          <a:xfrm>
            <a:off x="3971925" y="2085975"/>
            <a:ext cx="1439863" cy="366713"/>
          </a:xfrm>
          <a:prstGeom prst="rect">
            <a:avLst/>
          </a:prstGeom>
          <a:noFill/>
          <a:ln w="9525">
            <a:noFill/>
            <a:miter lim="800000"/>
            <a:headEnd/>
            <a:tailEnd/>
          </a:ln>
          <a:effectLst/>
        </p:spPr>
        <p:txBody>
          <a:bodyPr>
            <a:spAutoFit/>
          </a:bodyPr>
          <a:lstStyle/>
          <a:p>
            <a:pPr>
              <a:spcBef>
                <a:spcPct val="50000"/>
              </a:spcBef>
            </a:pPr>
            <a:r>
              <a:rPr lang="en-US" dirty="0" smtClean="0">
                <a:latin typeface="Verdana" pitchFamily="34" charset="0"/>
              </a:rPr>
              <a:t>Peak</a:t>
            </a:r>
            <a:endParaRPr lang="en-US" dirty="0">
              <a:latin typeface="Verdana" pitchFamily="34" charset="0"/>
            </a:endParaRPr>
          </a:p>
        </p:txBody>
      </p:sp>
      <p:sp>
        <p:nvSpPr>
          <p:cNvPr id="19" name="Line 14"/>
          <p:cNvSpPr>
            <a:spLocks noChangeShapeType="1"/>
          </p:cNvSpPr>
          <p:nvPr/>
        </p:nvSpPr>
        <p:spPr bwMode="auto">
          <a:xfrm>
            <a:off x="4657725" y="2314575"/>
            <a:ext cx="304800" cy="533399"/>
          </a:xfrm>
          <a:prstGeom prst="line">
            <a:avLst/>
          </a:prstGeom>
          <a:noFill/>
          <a:ln w="25400">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dirty="0" smtClean="0"/>
              <a:t>Recession</a:t>
            </a:r>
            <a:endParaRPr lang="en-US" dirty="0"/>
          </a:p>
        </p:txBody>
      </p:sp>
      <p:sp>
        <p:nvSpPr>
          <p:cNvPr id="59395" name="Rectangle 3"/>
          <p:cNvSpPr>
            <a:spLocks noGrp="1" noChangeArrowheads="1"/>
          </p:cNvSpPr>
          <p:nvPr>
            <p:ph sz="quarter" idx="1"/>
          </p:nvPr>
        </p:nvSpPr>
        <p:spPr/>
        <p:txBody>
          <a:bodyPr>
            <a:normAutofit/>
          </a:bodyPr>
          <a:lstStyle/>
          <a:p>
            <a:pPr>
              <a:buNone/>
            </a:pPr>
            <a:r>
              <a:rPr lang="en-US" dirty="0" smtClean="0"/>
              <a:t>A recession is a significant decline in economic activity spread across the economy, lasting more than a few months, normally visible in </a:t>
            </a:r>
            <a:r>
              <a:rPr lang="en-US" b="1" dirty="0" smtClean="0"/>
              <a:t>production, employment, real income</a:t>
            </a:r>
            <a:r>
              <a:rPr lang="en-US" dirty="0" smtClean="0"/>
              <a:t>, and other indicators. </a:t>
            </a:r>
          </a:p>
          <a:p>
            <a:pPr>
              <a:buNone/>
            </a:pPr>
            <a:r>
              <a:rPr lang="en-US" dirty="0" smtClean="0"/>
              <a:t>							</a:t>
            </a:r>
            <a:r>
              <a:rPr lang="en-US" sz="2400" dirty="0" smtClean="0"/>
              <a:t>	</a:t>
            </a:r>
            <a:r>
              <a:rPr lang="en-US" sz="2400" dirty="0" smtClean="0">
                <a:hlinkClick r:id="rId3"/>
              </a:rPr>
              <a:t>http://www.nber.org/dec2008.pdf</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noGrp="1"/>
          </p:cNvGraphicFramePr>
          <p:nvPr/>
        </p:nvGraphicFramePr>
        <p:xfrm>
          <a:off x="0" y="457200"/>
          <a:ext cx="9144000" cy="58674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dirty="0" smtClean="0"/>
              <a:t>An Economic Bar Code?</a:t>
            </a:r>
            <a:endParaRPr lang="en-US" dirty="0"/>
          </a:p>
        </p:txBody>
      </p:sp>
      <p:sp>
        <p:nvSpPr>
          <p:cNvPr id="10" name="Footer Placeholder 9"/>
          <p:cNvSpPr>
            <a:spLocks noGrp="1"/>
          </p:cNvSpPr>
          <p:nvPr>
            <p:ph type="ftr" sz="quarter" idx="11"/>
          </p:nvPr>
        </p:nvSpPr>
        <p:spPr/>
        <p:txBody>
          <a:bodyPr/>
          <a:lstStyle/>
          <a:p>
            <a:r>
              <a:rPr lang="en-US" smtClean="0"/>
              <a:t>Federal Reserve Bank of Dallas, FIRM (Financial Institution Relationship Management)</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U.S. Business Cycle</a:t>
            </a:r>
            <a:endParaRPr lang="en-US" dirty="0"/>
          </a:p>
        </p:txBody>
      </p:sp>
      <p:sp>
        <p:nvSpPr>
          <p:cNvPr id="10" name="Footer Placeholder 9"/>
          <p:cNvSpPr>
            <a:spLocks noGrp="1"/>
          </p:cNvSpPr>
          <p:nvPr>
            <p:ph type="ftr" sz="quarter" idx="11"/>
          </p:nvPr>
        </p:nvSpPr>
        <p:spPr/>
        <p:txBody>
          <a:bodyPr/>
          <a:lstStyle/>
          <a:p>
            <a:r>
              <a:rPr lang="en-US" smtClean="0"/>
              <a:t>Federal Reserve Bank of Dallas, FIRM (Financial Institution Relationship Management)</a:t>
            </a:r>
            <a:endParaRPr lang="en-US" dirty="0"/>
          </a:p>
        </p:txBody>
      </p:sp>
      <p:graphicFrame>
        <p:nvGraphicFramePr>
          <p:cNvPr id="8" name="Chart 7"/>
          <p:cNvGraphicFramePr>
            <a:graphicFrameLocks noGrp="1"/>
          </p:cNvGraphicFramePr>
          <p:nvPr/>
        </p:nvGraphicFramePr>
        <p:xfrm>
          <a:off x="0" y="0"/>
          <a:ext cx="9144000" cy="58674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 Force</a:t>
            </a:r>
            <a:endParaRPr lang="en-US" dirty="0"/>
          </a:p>
        </p:txBody>
      </p:sp>
      <p:graphicFrame>
        <p:nvGraphicFramePr>
          <p:cNvPr id="4" name="Content Placeholder 3"/>
          <p:cNvGraphicFramePr>
            <a:graphicFrameLocks noGrp="1"/>
          </p:cNvGraphicFramePr>
          <p:nvPr>
            <p:ph idx="1"/>
          </p:nvPr>
        </p:nvGraphicFramePr>
        <p:xfrm>
          <a:off x="457200" y="1600200"/>
          <a:ext cx="8229600" cy="437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2372</Words>
  <Application>Microsoft Office PowerPoint</Application>
  <PresentationFormat>On-screen Show (4:3)</PresentationFormat>
  <Paragraphs>420</Paragraphs>
  <Slides>41</Slides>
  <Notes>14</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Session 10 Economic Instability</vt:lpstr>
      <vt:lpstr>TEKS</vt:lpstr>
      <vt:lpstr>Teaching the Terms</vt:lpstr>
      <vt:lpstr>Macroeconomic Issues</vt:lpstr>
      <vt:lpstr>Business Cycle</vt:lpstr>
      <vt:lpstr>Recession</vt:lpstr>
      <vt:lpstr>An Economic Bar Code?</vt:lpstr>
      <vt:lpstr>U.S. Business Cycle</vt:lpstr>
      <vt:lpstr>Labor Force</vt:lpstr>
      <vt:lpstr>Unemployment</vt:lpstr>
      <vt:lpstr>Unemployment</vt:lpstr>
      <vt:lpstr>Criticisms of Measurement</vt:lpstr>
      <vt:lpstr>Unemployment</vt:lpstr>
      <vt:lpstr>Types of Unemployment: Frictional</vt:lpstr>
      <vt:lpstr>Types of Unemployment: Structural</vt:lpstr>
      <vt:lpstr>Types of Unemployment: Cyclical</vt:lpstr>
      <vt:lpstr>Natural Rate of Unemployment</vt:lpstr>
      <vt:lpstr>Inflation</vt:lpstr>
      <vt:lpstr>Measuring Inflation</vt:lpstr>
      <vt:lpstr>Computing a Price Index</vt:lpstr>
      <vt:lpstr>Simulation: Step 1</vt:lpstr>
      <vt:lpstr>Simulation: Step 2</vt:lpstr>
      <vt:lpstr>Simulation Instructions</vt:lpstr>
      <vt:lpstr>Results with 2K, 3R and 1L</vt:lpstr>
      <vt:lpstr>Results with 2K, 2R and 2L</vt:lpstr>
      <vt:lpstr>Issues with Market Baskets</vt:lpstr>
      <vt:lpstr>Constructing a Market Basket</vt:lpstr>
      <vt:lpstr>Computing the Indexes</vt:lpstr>
      <vt:lpstr>Comparing Indexes</vt:lpstr>
      <vt:lpstr>PCE Price Index</vt:lpstr>
      <vt:lpstr>Using a Price Index</vt:lpstr>
      <vt:lpstr>Nominal vs. Real Variables</vt:lpstr>
      <vt:lpstr>Deflating a Nominal Value</vt:lpstr>
      <vt:lpstr>Box Office Winners (and Losers)</vt:lpstr>
      <vt:lpstr>Indexing</vt:lpstr>
      <vt:lpstr>Rate of Inflation</vt:lpstr>
      <vt:lpstr>Costs of Unexpected Inflation</vt:lpstr>
      <vt:lpstr>Hyperinflation</vt:lpstr>
      <vt:lpstr>Causes of Inflation</vt:lpstr>
      <vt:lpstr>Distribution of Income</vt:lpstr>
      <vt:lpstr>Questions?</vt:lpstr>
    </vt:vector>
  </TitlesOfParts>
  <Company>Federal Reserve Bank of Dallas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Coplen</dc:creator>
  <cp:lastModifiedBy>Wallace, Sharon</cp:lastModifiedBy>
  <cp:revision>29</cp:revision>
  <dcterms:created xsi:type="dcterms:W3CDTF">2012-04-20T19:52:48Z</dcterms:created>
  <dcterms:modified xsi:type="dcterms:W3CDTF">2014-05-02T19:53:15Z</dcterms:modified>
</cp:coreProperties>
</file>