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1"/>
  </p:handoutMasterIdLst>
  <p:sldIdLst>
    <p:sldId id="274" r:id="rId2"/>
    <p:sldId id="259" r:id="rId3"/>
    <p:sldId id="261" r:id="rId4"/>
    <p:sldId id="260" r:id="rId5"/>
    <p:sldId id="262" r:id="rId6"/>
    <p:sldId id="266" r:id="rId7"/>
    <p:sldId id="270" r:id="rId8"/>
    <p:sldId id="265" r:id="rId9"/>
    <p:sldId id="273" r:id="rId10"/>
    <p:sldId id="268" r:id="rId11"/>
    <p:sldId id="275" r:id="rId12"/>
    <p:sldId id="279" r:id="rId13"/>
    <p:sldId id="276" r:id="rId14"/>
    <p:sldId id="277" r:id="rId15"/>
    <p:sldId id="278" r:id="rId16"/>
    <p:sldId id="280" r:id="rId17"/>
    <p:sldId id="272" r:id="rId18"/>
    <p:sldId id="281" r:id="rId19"/>
    <p:sldId id="282" r:id="rId20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4637" autoAdjust="0"/>
  </p:normalViewPr>
  <p:slideViewPr>
    <p:cSldViewPr snapToGrid="0" snapToObjects="1"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74"/>
    </p:cViewPr>
  </p:sorterViewPr>
  <p:notesViewPr>
    <p:cSldViewPr snapToGrid="0" snapToObjects="1">
      <p:cViewPr varScale="1">
        <p:scale>
          <a:sx n="69" d="100"/>
          <a:sy n="69" d="100"/>
        </p:scale>
        <p:origin x="-3306" y="-10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064D30-1E86-4904-A3C5-47D5B51CE4B2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5F436FF-2355-4C18-AC3E-65B9041E0759}">
      <dgm:prSet phldrT="[Text]"/>
      <dgm:spPr/>
      <dgm:t>
        <a:bodyPr/>
        <a:lstStyle/>
        <a:p>
          <a:r>
            <a:rPr lang="en-US" dirty="0" smtClean="0"/>
            <a:t>What to produce?</a:t>
          </a:r>
          <a:endParaRPr lang="en-US" dirty="0"/>
        </a:p>
      </dgm:t>
    </dgm:pt>
    <dgm:pt modelId="{98BA52D4-0AFB-42BD-9E25-33BCFF7159F6}" type="parTrans" cxnId="{3D5C5A82-0AAB-42FD-B141-BB48F8873159}">
      <dgm:prSet/>
      <dgm:spPr/>
      <dgm:t>
        <a:bodyPr/>
        <a:lstStyle/>
        <a:p>
          <a:endParaRPr lang="en-US"/>
        </a:p>
      </dgm:t>
    </dgm:pt>
    <dgm:pt modelId="{7B5F1A4D-14DB-4A98-B04A-C1A6343D8D48}" type="sibTrans" cxnId="{3D5C5A82-0AAB-42FD-B141-BB48F8873159}">
      <dgm:prSet/>
      <dgm:spPr/>
      <dgm:t>
        <a:bodyPr/>
        <a:lstStyle/>
        <a:p>
          <a:endParaRPr lang="en-US"/>
        </a:p>
      </dgm:t>
    </dgm:pt>
    <dgm:pt modelId="{2D04DBAA-1267-4F74-B63C-8A733997C850}">
      <dgm:prSet phldrT="[Text]"/>
      <dgm:spPr/>
      <dgm:t>
        <a:bodyPr/>
        <a:lstStyle/>
        <a:p>
          <a:r>
            <a:rPr lang="en-US" dirty="0" smtClean="0"/>
            <a:t>How to produce?</a:t>
          </a:r>
          <a:endParaRPr lang="en-US" dirty="0"/>
        </a:p>
      </dgm:t>
    </dgm:pt>
    <dgm:pt modelId="{47D9F24D-92C8-4F1F-AB85-18F4DF48D46D}" type="parTrans" cxnId="{020145D2-4739-4B39-8BAD-2615411A781A}">
      <dgm:prSet/>
      <dgm:spPr/>
      <dgm:t>
        <a:bodyPr/>
        <a:lstStyle/>
        <a:p>
          <a:endParaRPr lang="en-US"/>
        </a:p>
      </dgm:t>
    </dgm:pt>
    <dgm:pt modelId="{B91E5881-330F-41C6-8241-34ED4E8F55D8}" type="sibTrans" cxnId="{020145D2-4739-4B39-8BAD-2615411A781A}">
      <dgm:prSet/>
      <dgm:spPr/>
      <dgm:t>
        <a:bodyPr/>
        <a:lstStyle/>
        <a:p>
          <a:endParaRPr lang="en-US"/>
        </a:p>
      </dgm:t>
    </dgm:pt>
    <dgm:pt modelId="{663A581E-044C-4A53-9561-3733BF33D7F3}">
      <dgm:prSet phldrT="[Text]"/>
      <dgm:spPr/>
      <dgm:t>
        <a:bodyPr/>
        <a:lstStyle/>
        <a:p>
          <a:r>
            <a:rPr lang="en-US" dirty="0" smtClean="0"/>
            <a:t>Who will consume?</a:t>
          </a:r>
          <a:endParaRPr lang="en-US" dirty="0"/>
        </a:p>
      </dgm:t>
    </dgm:pt>
    <dgm:pt modelId="{65461BB7-E92E-4421-9AFE-29180AA9B376}" type="parTrans" cxnId="{E63537A5-C8E3-4F08-9F04-FF9F97898521}">
      <dgm:prSet/>
      <dgm:spPr/>
      <dgm:t>
        <a:bodyPr/>
        <a:lstStyle/>
        <a:p>
          <a:endParaRPr lang="en-US"/>
        </a:p>
      </dgm:t>
    </dgm:pt>
    <dgm:pt modelId="{296B6200-FC3A-4F48-A649-E95BF07DA99F}" type="sibTrans" cxnId="{E63537A5-C8E3-4F08-9F04-FF9F97898521}">
      <dgm:prSet/>
      <dgm:spPr/>
      <dgm:t>
        <a:bodyPr/>
        <a:lstStyle/>
        <a:p>
          <a:endParaRPr lang="en-US"/>
        </a:p>
      </dgm:t>
    </dgm:pt>
    <dgm:pt modelId="{8EB08C0A-9851-43D0-9551-E9F3A9F0A3A6}">
      <dgm:prSet phldrT="[Text]"/>
      <dgm:spPr/>
      <dgm:t>
        <a:bodyPr/>
        <a:lstStyle/>
        <a:p>
          <a:r>
            <a:rPr lang="en-US" i="1" dirty="0" smtClean="0"/>
            <a:t>What should be made using available resources?</a:t>
          </a:r>
          <a:endParaRPr lang="en-US" dirty="0"/>
        </a:p>
      </dgm:t>
    </dgm:pt>
    <dgm:pt modelId="{446E287E-4048-4047-BA8C-0626A0065F64}" type="parTrans" cxnId="{FB116CCC-832D-429C-8CDE-59C1B61B26B6}">
      <dgm:prSet/>
      <dgm:spPr/>
      <dgm:t>
        <a:bodyPr/>
        <a:lstStyle/>
        <a:p>
          <a:endParaRPr lang="en-US"/>
        </a:p>
      </dgm:t>
    </dgm:pt>
    <dgm:pt modelId="{4BED4D0B-2D30-4684-9E97-1189D9225F14}" type="sibTrans" cxnId="{FB116CCC-832D-429C-8CDE-59C1B61B26B6}">
      <dgm:prSet/>
      <dgm:spPr/>
      <dgm:t>
        <a:bodyPr/>
        <a:lstStyle/>
        <a:p>
          <a:endParaRPr lang="en-US"/>
        </a:p>
      </dgm:t>
    </dgm:pt>
    <dgm:pt modelId="{DC2AE53D-8734-4BF4-8AAF-8A0ACED4CDB8}">
      <dgm:prSet phldrT="[Text]"/>
      <dgm:spPr/>
      <dgm:t>
        <a:bodyPr/>
        <a:lstStyle/>
        <a:p>
          <a:r>
            <a:rPr lang="en-US" i="1" dirty="0" smtClean="0"/>
            <a:t>What combination of resources should be used?</a:t>
          </a:r>
          <a:endParaRPr lang="en-US" i="1" dirty="0"/>
        </a:p>
      </dgm:t>
    </dgm:pt>
    <dgm:pt modelId="{ECAD64FA-9AF0-4DCD-9CE2-B9F7F213BF54}" type="parTrans" cxnId="{73FBF034-0D56-4EDE-B7C8-002C6325EFE6}">
      <dgm:prSet/>
      <dgm:spPr/>
      <dgm:t>
        <a:bodyPr/>
        <a:lstStyle/>
        <a:p>
          <a:endParaRPr lang="en-US"/>
        </a:p>
      </dgm:t>
    </dgm:pt>
    <dgm:pt modelId="{6C6E843E-37CD-48EB-ACDA-D94EF05C46AE}" type="sibTrans" cxnId="{73FBF034-0D56-4EDE-B7C8-002C6325EFE6}">
      <dgm:prSet/>
      <dgm:spPr/>
      <dgm:t>
        <a:bodyPr/>
        <a:lstStyle/>
        <a:p>
          <a:endParaRPr lang="en-US"/>
        </a:p>
      </dgm:t>
    </dgm:pt>
    <dgm:pt modelId="{8F8A6E33-EB16-41F1-914E-E84EE4478672}">
      <dgm:prSet phldrT="[Text]"/>
      <dgm:spPr/>
      <dgm:t>
        <a:bodyPr/>
        <a:lstStyle/>
        <a:p>
          <a:r>
            <a:rPr lang="en-US" i="1" dirty="0" smtClean="0"/>
            <a:t>How will production be allocated?</a:t>
          </a:r>
          <a:endParaRPr lang="en-US" i="1" dirty="0"/>
        </a:p>
      </dgm:t>
    </dgm:pt>
    <dgm:pt modelId="{3FB7628C-9FF1-430A-9289-C994793AC32D}" type="parTrans" cxnId="{EEF05CB7-1B78-4580-841A-D9ECB7344D98}">
      <dgm:prSet/>
      <dgm:spPr/>
      <dgm:t>
        <a:bodyPr/>
        <a:lstStyle/>
        <a:p>
          <a:endParaRPr lang="en-US"/>
        </a:p>
      </dgm:t>
    </dgm:pt>
    <dgm:pt modelId="{D466A33E-8D1C-4305-A2C7-5D32F0D47B62}" type="sibTrans" cxnId="{EEF05CB7-1B78-4580-841A-D9ECB7344D98}">
      <dgm:prSet/>
      <dgm:spPr/>
      <dgm:t>
        <a:bodyPr/>
        <a:lstStyle/>
        <a:p>
          <a:endParaRPr lang="en-US"/>
        </a:p>
      </dgm:t>
    </dgm:pt>
    <dgm:pt modelId="{3EE326B0-24C4-4920-BD44-74B135987296}" type="pres">
      <dgm:prSet presAssocID="{F3064D30-1E86-4904-A3C5-47D5B51CE4B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5E8EF18-EEC8-4772-A3EC-BE1ABC0BB4BE}" type="pres">
      <dgm:prSet presAssocID="{95F436FF-2355-4C18-AC3E-65B9041E0759}" presName="parentLin" presStyleCnt="0"/>
      <dgm:spPr/>
    </dgm:pt>
    <dgm:pt modelId="{777125B2-C39B-4192-8868-3CEC2ED8F5E0}" type="pres">
      <dgm:prSet presAssocID="{95F436FF-2355-4C18-AC3E-65B9041E0759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9BF1DAE4-459D-4BD8-AA21-25AD6B59F1C2}" type="pres">
      <dgm:prSet presAssocID="{95F436FF-2355-4C18-AC3E-65B9041E075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D9CC78-8E5F-43DA-8F62-997554050292}" type="pres">
      <dgm:prSet presAssocID="{95F436FF-2355-4C18-AC3E-65B9041E0759}" presName="negativeSpace" presStyleCnt="0"/>
      <dgm:spPr/>
    </dgm:pt>
    <dgm:pt modelId="{E33734F2-33DC-4849-AD38-085FC7116829}" type="pres">
      <dgm:prSet presAssocID="{95F436FF-2355-4C18-AC3E-65B9041E0759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8435BD-0A8E-450D-8E78-3B6DA43D6EE1}" type="pres">
      <dgm:prSet presAssocID="{7B5F1A4D-14DB-4A98-B04A-C1A6343D8D48}" presName="spaceBetweenRectangles" presStyleCnt="0"/>
      <dgm:spPr/>
    </dgm:pt>
    <dgm:pt modelId="{F9BADE69-DD58-4FB5-B7B6-0F0B7AEE3440}" type="pres">
      <dgm:prSet presAssocID="{2D04DBAA-1267-4F74-B63C-8A733997C850}" presName="parentLin" presStyleCnt="0"/>
      <dgm:spPr/>
    </dgm:pt>
    <dgm:pt modelId="{4DB7F271-3E5B-45CF-8E6B-AEDCDC931F52}" type="pres">
      <dgm:prSet presAssocID="{2D04DBAA-1267-4F74-B63C-8A733997C850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DB70C680-E811-4293-9641-C58A9F54A1AC}" type="pres">
      <dgm:prSet presAssocID="{2D04DBAA-1267-4F74-B63C-8A733997C85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2317AD-1816-4B24-9F9B-D88800DA12A6}" type="pres">
      <dgm:prSet presAssocID="{2D04DBAA-1267-4F74-B63C-8A733997C850}" presName="negativeSpace" presStyleCnt="0"/>
      <dgm:spPr/>
    </dgm:pt>
    <dgm:pt modelId="{8F3605B0-0ADC-4676-92C4-2F55FC07404E}" type="pres">
      <dgm:prSet presAssocID="{2D04DBAA-1267-4F74-B63C-8A733997C850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950DD-62C1-4E64-A7C0-1E888C91E756}" type="pres">
      <dgm:prSet presAssocID="{B91E5881-330F-41C6-8241-34ED4E8F55D8}" presName="spaceBetweenRectangles" presStyleCnt="0"/>
      <dgm:spPr/>
    </dgm:pt>
    <dgm:pt modelId="{F1A19F81-C70B-4DC7-87DB-F8049791DD0C}" type="pres">
      <dgm:prSet presAssocID="{663A581E-044C-4A53-9561-3733BF33D7F3}" presName="parentLin" presStyleCnt="0"/>
      <dgm:spPr/>
    </dgm:pt>
    <dgm:pt modelId="{923F131F-7C6F-41E5-B7BE-9F7312776D30}" type="pres">
      <dgm:prSet presAssocID="{663A581E-044C-4A53-9561-3733BF33D7F3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C6A7A887-25AD-4C0E-A32A-61F139C10047}" type="pres">
      <dgm:prSet presAssocID="{663A581E-044C-4A53-9561-3733BF33D7F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6FD879-6A38-49ED-BDAF-9B1E3CCEC2C1}" type="pres">
      <dgm:prSet presAssocID="{663A581E-044C-4A53-9561-3733BF33D7F3}" presName="negativeSpace" presStyleCnt="0"/>
      <dgm:spPr/>
    </dgm:pt>
    <dgm:pt modelId="{19BE0034-220D-4F65-A123-33011BA459A9}" type="pres">
      <dgm:prSet presAssocID="{663A581E-044C-4A53-9561-3733BF33D7F3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FBF034-0D56-4EDE-B7C8-002C6325EFE6}" srcId="{2D04DBAA-1267-4F74-B63C-8A733997C850}" destId="{DC2AE53D-8734-4BF4-8AAF-8A0ACED4CDB8}" srcOrd="0" destOrd="0" parTransId="{ECAD64FA-9AF0-4DCD-9CE2-B9F7F213BF54}" sibTransId="{6C6E843E-37CD-48EB-ACDA-D94EF05C46AE}"/>
    <dgm:cxn modelId="{EEF05CB7-1B78-4580-841A-D9ECB7344D98}" srcId="{663A581E-044C-4A53-9561-3733BF33D7F3}" destId="{8F8A6E33-EB16-41F1-914E-E84EE4478672}" srcOrd="0" destOrd="0" parTransId="{3FB7628C-9FF1-430A-9289-C994793AC32D}" sibTransId="{D466A33E-8D1C-4305-A2C7-5D32F0D47B62}"/>
    <dgm:cxn modelId="{3D5C5A82-0AAB-42FD-B141-BB48F8873159}" srcId="{F3064D30-1E86-4904-A3C5-47D5B51CE4B2}" destId="{95F436FF-2355-4C18-AC3E-65B9041E0759}" srcOrd="0" destOrd="0" parTransId="{98BA52D4-0AFB-42BD-9E25-33BCFF7159F6}" sibTransId="{7B5F1A4D-14DB-4A98-B04A-C1A6343D8D48}"/>
    <dgm:cxn modelId="{0029B446-34FD-42BA-BE03-0D4A34726B1C}" type="presOf" srcId="{2D04DBAA-1267-4F74-B63C-8A733997C850}" destId="{DB70C680-E811-4293-9641-C58A9F54A1AC}" srcOrd="1" destOrd="0" presId="urn:microsoft.com/office/officeart/2005/8/layout/list1"/>
    <dgm:cxn modelId="{E33158D2-2437-4D2D-9A90-50895FB2D301}" type="presOf" srcId="{95F436FF-2355-4C18-AC3E-65B9041E0759}" destId="{9BF1DAE4-459D-4BD8-AA21-25AD6B59F1C2}" srcOrd="1" destOrd="0" presId="urn:microsoft.com/office/officeart/2005/8/layout/list1"/>
    <dgm:cxn modelId="{B5430DBD-8F65-4353-A69A-CC6EFA6EABA6}" type="presOf" srcId="{2D04DBAA-1267-4F74-B63C-8A733997C850}" destId="{4DB7F271-3E5B-45CF-8E6B-AEDCDC931F52}" srcOrd="0" destOrd="0" presId="urn:microsoft.com/office/officeart/2005/8/layout/list1"/>
    <dgm:cxn modelId="{020145D2-4739-4B39-8BAD-2615411A781A}" srcId="{F3064D30-1E86-4904-A3C5-47D5B51CE4B2}" destId="{2D04DBAA-1267-4F74-B63C-8A733997C850}" srcOrd="1" destOrd="0" parTransId="{47D9F24D-92C8-4F1F-AB85-18F4DF48D46D}" sibTransId="{B91E5881-330F-41C6-8241-34ED4E8F55D8}"/>
    <dgm:cxn modelId="{E63537A5-C8E3-4F08-9F04-FF9F97898521}" srcId="{F3064D30-1E86-4904-A3C5-47D5B51CE4B2}" destId="{663A581E-044C-4A53-9561-3733BF33D7F3}" srcOrd="2" destOrd="0" parTransId="{65461BB7-E92E-4421-9AFE-29180AA9B376}" sibTransId="{296B6200-FC3A-4F48-A649-E95BF07DA99F}"/>
    <dgm:cxn modelId="{5EEE8022-B056-473F-9F7F-70F08095F3BB}" type="presOf" srcId="{95F436FF-2355-4C18-AC3E-65B9041E0759}" destId="{777125B2-C39B-4192-8868-3CEC2ED8F5E0}" srcOrd="0" destOrd="0" presId="urn:microsoft.com/office/officeart/2005/8/layout/list1"/>
    <dgm:cxn modelId="{6FC4AD2D-35A9-40AF-B7E7-DE1AF3508C18}" type="presOf" srcId="{DC2AE53D-8734-4BF4-8AAF-8A0ACED4CDB8}" destId="{8F3605B0-0ADC-4676-92C4-2F55FC07404E}" srcOrd="0" destOrd="0" presId="urn:microsoft.com/office/officeart/2005/8/layout/list1"/>
    <dgm:cxn modelId="{FB116CCC-832D-429C-8CDE-59C1B61B26B6}" srcId="{95F436FF-2355-4C18-AC3E-65B9041E0759}" destId="{8EB08C0A-9851-43D0-9551-E9F3A9F0A3A6}" srcOrd="0" destOrd="0" parTransId="{446E287E-4048-4047-BA8C-0626A0065F64}" sibTransId="{4BED4D0B-2D30-4684-9E97-1189D9225F14}"/>
    <dgm:cxn modelId="{AC254DF9-0C9E-4233-A329-74C38ABDD8E5}" type="presOf" srcId="{F3064D30-1E86-4904-A3C5-47D5B51CE4B2}" destId="{3EE326B0-24C4-4920-BD44-74B135987296}" srcOrd="0" destOrd="0" presId="urn:microsoft.com/office/officeart/2005/8/layout/list1"/>
    <dgm:cxn modelId="{0EF8EBDF-FD11-4EBB-AD52-C56053F586AA}" type="presOf" srcId="{663A581E-044C-4A53-9561-3733BF33D7F3}" destId="{C6A7A887-25AD-4C0E-A32A-61F139C10047}" srcOrd="1" destOrd="0" presId="urn:microsoft.com/office/officeart/2005/8/layout/list1"/>
    <dgm:cxn modelId="{30C32E75-887B-42F5-BE74-8AE39F4622CC}" type="presOf" srcId="{8EB08C0A-9851-43D0-9551-E9F3A9F0A3A6}" destId="{E33734F2-33DC-4849-AD38-085FC7116829}" srcOrd="0" destOrd="0" presId="urn:microsoft.com/office/officeart/2005/8/layout/list1"/>
    <dgm:cxn modelId="{1BF7C90D-7B60-4C9F-978E-53C95357852E}" type="presOf" srcId="{663A581E-044C-4A53-9561-3733BF33D7F3}" destId="{923F131F-7C6F-41E5-B7BE-9F7312776D30}" srcOrd="0" destOrd="0" presId="urn:microsoft.com/office/officeart/2005/8/layout/list1"/>
    <dgm:cxn modelId="{43705A06-4682-4D36-9F9C-4ECEE7141261}" type="presOf" srcId="{8F8A6E33-EB16-41F1-914E-E84EE4478672}" destId="{19BE0034-220D-4F65-A123-33011BA459A9}" srcOrd="0" destOrd="0" presId="urn:microsoft.com/office/officeart/2005/8/layout/list1"/>
    <dgm:cxn modelId="{3FE22A22-3748-4126-9338-8F0C71812724}" type="presParOf" srcId="{3EE326B0-24C4-4920-BD44-74B135987296}" destId="{B5E8EF18-EEC8-4772-A3EC-BE1ABC0BB4BE}" srcOrd="0" destOrd="0" presId="urn:microsoft.com/office/officeart/2005/8/layout/list1"/>
    <dgm:cxn modelId="{BF78C51B-32FB-4D0C-8EB7-FC20808605C4}" type="presParOf" srcId="{B5E8EF18-EEC8-4772-A3EC-BE1ABC0BB4BE}" destId="{777125B2-C39B-4192-8868-3CEC2ED8F5E0}" srcOrd="0" destOrd="0" presId="urn:microsoft.com/office/officeart/2005/8/layout/list1"/>
    <dgm:cxn modelId="{677350A5-31E9-4D61-AEC3-28864B047EA1}" type="presParOf" srcId="{B5E8EF18-EEC8-4772-A3EC-BE1ABC0BB4BE}" destId="{9BF1DAE4-459D-4BD8-AA21-25AD6B59F1C2}" srcOrd="1" destOrd="0" presId="urn:microsoft.com/office/officeart/2005/8/layout/list1"/>
    <dgm:cxn modelId="{1018DBFF-362A-4290-BD9D-CF2C14F5D524}" type="presParOf" srcId="{3EE326B0-24C4-4920-BD44-74B135987296}" destId="{91D9CC78-8E5F-43DA-8F62-997554050292}" srcOrd="1" destOrd="0" presId="urn:microsoft.com/office/officeart/2005/8/layout/list1"/>
    <dgm:cxn modelId="{3BCB3CA1-33F2-4F12-9C18-F5E1EC1E151C}" type="presParOf" srcId="{3EE326B0-24C4-4920-BD44-74B135987296}" destId="{E33734F2-33DC-4849-AD38-085FC7116829}" srcOrd="2" destOrd="0" presId="urn:microsoft.com/office/officeart/2005/8/layout/list1"/>
    <dgm:cxn modelId="{0B19ACB9-1F14-4AAE-9BD9-7A8E291C4B34}" type="presParOf" srcId="{3EE326B0-24C4-4920-BD44-74B135987296}" destId="{948435BD-0A8E-450D-8E78-3B6DA43D6EE1}" srcOrd="3" destOrd="0" presId="urn:microsoft.com/office/officeart/2005/8/layout/list1"/>
    <dgm:cxn modelId="{48835330-E90D-4B62-8A08-6BD36A492461}" type="presParOf" srcId="{3EE326B0-24C4-4920-BD44-74B135987296}" destId="{F9BADE69-DD58-4FB5-B7B6-0F0B7AEE3440}" srcOrd="4" destOrd="0" presId="urn:microsoft.com/office/officeart/2005/8/layout/list1"/>
    <dgm:cxn modelId="{C1A3E91F-E2B0-479B-B031-A8DC7CC508E3}" type="presParOf" srcId="{F9BADE69-DD58-4FB5-B7B6-0F0B7AEE3440}" destId="{4DB7F271-3E5B-45CF-8E6B-AEDCDC931F52}" srcOrd="0" destOrd="0" presId="urn:microsoft.com/office/officeart/2005/8/layout/list1"/>
    <dgm:cxn modelId="{41B61CD9-2F95-4485-A1F3-2E037A355B2E}" type="presParOf" srcId="{F9BADE69-DD58-4FB5-B7B6-0F0B7AEE3440}" destId="{DB70C680-E811-4293-9641-C58A9F54A1AC}" srcOrd="1" destOrd="0" presId="urn:microsoft.com/office/officeart/2005/8/layout/list1"/>
    <dgm:cxn modelId="{1C581C07-6DEC-4FD3-A604-C32F5665CA1A}" type="presParOf" srcId="{3EE326B0-24C4-4920-BD44-74B135987296}" destId="{A72317AD-1816-4B24-9F9B-D88800DA12A6}" srcOrd="5" destOrd="0" presId="urn:microsoft.com/office/officeart/2005/8/layout/list1"/>
    <dgm:cxn modelId="{34F526CB-A135-4D31-8800-B9C5DA66BF7D}" type="presParOf" srcId="{3EE326B0-24C4-4920-BD44-74B135987296}" destId="{8F3605B0-0ADC-4676-92C4-2F55FC07404E}" srcOrd="6" destOrd="0" presId="urn:microsoft.com/office/officeart/2005/8/layout/list1"/>
    <dgm:cxn modelId="{0E5BA823-A0F9-4AD7-9755-B2CC290879D1}" type="presParOf" srcId="{3EE326B0-24C4-4920-BD44-74B135987296}" destId="{435950DD-62C1-4E64-A7C0-1E888C91E756}" srcOrd="7" destOrd="0" presId="urn:microsoft.com/office/officeart/2005/8/layout/list1"/>
    <dgm:cxn modelId="{931CBC4D-6BC9-4542-B8CC-495A2DE0BCF9}" type="presParOf" srcId="{3EE326B0-24C4-4920-BD44-74B135987296}" destId="{F1A19F81-C70B-4DC7-87DB-F8049791DD0C}" srcOrd="8" destOrd="0" presId="urn:microsoft.com/office/officeart/2005/8/layout/list1"/>
    <dgm:cxn modelId="{1371D1D9-44D1-4900-9C2C-BF3EC5E8B303}" type="presParOf" srcId="{F1A19F81-C70B-4DC7-87DB-F8049791DD0C}" destId="{923F131F-7C6F-41E5-B7BE-9F7312776D30}" srcOrd="0" destOrd="0" presId="urn:microsoft.com/office/officeart/2005/8/layout/list1"/>
    <dgm:cxn modelId="{2D3D6D2B-3583-4747-B8ED-FE984BA8A01A}" type="presParOf" srcId="{F1A19F81-C70B-4DC7-87DB-F8049791DD0C}" destId="{C6A7A887-25AD-4C0E-A32A-61F139C10047}" srcOrd="1" destOrd="0" presId="urn:microsoft.com/office/officeart/2005/8/layout/list1"/>
    <dgm:cxn modelId="{DD771A01-2E07-4B51-AB55-F771B3277FDB}" type="presParOf" srcId="{3EE326B0-24C4-4920-BD44-74B135987296}" destId="{856FD879-6A38-49ED-BDAF-9B1E3CCEC2C1}" srcOrd="9" destOrd="0" presId="urn:microsoft.com/office/officeart/2005/8/layout/list1"/>
    <dgm:cxn modelId="{98B2E557-3F0F-4CD2-8939-3F7A5FA93678}" type="presParOf" srcId="{3EE326B0-24C4-4920-BD44-74B135987296}" destId="{19BE0034-220D-4F65-A123-33011BA459A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C58EFC-D81C-47F4-A9FB-E212ED099A57}" type="doc">
      <dgm:prSet loTypeId="urn:microsoft.com/office/officeart/2005/8/layout/arrow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B78D0D5-BCF4-44A3-9D28-9152D1B42457}">
      <dgm:prSet phldrT="[Text]"/>
      <dgm:spPr/>
      <dgm:t>
        <a:bodyPr/>
        <a:lstStyle/>
        <a:p>
          <a:r>
            <a:rPr lang="en-US" dirty="0" smtClean="0"/>
            <a:t>Command</a:t>
          </a:r>
          <a:endParaRPr lang="en-US" dirty="0"/>
        </a:p>
      </dgm:t>
    </dgm:pt>
    <dgm:pt modelId="{022F2A1A-3C20-4004-9FEC-8E41F358685A}" type="parTrans" cxnId="{A75573D6-2CBF-4005-9E99-F30C802B30FD}">
      <dgm:prSet/>
      <dgm:spPr/>
      <dgm:t>
        <a:bodyPr/>
        <a:lstStyle/>
        <a:p>
          <a:endParaRPr lang="en-US"/>
        </a:p>
      </dgm:t>
    </dgm:pt>
    <dgm:pt modelId="{2DED9B9D-3708-4D0A-8210-6CB30A4C302F}" type="sibTrans" cxnId="{A75573D6-2CBF-4005-9E99-F30C802B30FD}">
      <dgm:prSet/>
      <dgm:spPr/>
      <dgm:t>
        <a:bodyPr/>
        <a:lstStyle/>
        <a:p>
          <a:endParaRPr lang="en-US"/>
        </a:p>
      </dgm:t>
    </dgm:pt>
    <dgm:pt modelId="{5DFC7E2A-44B7-4F22-9233-AC673AB14DA9}">
      <dgm:prSet phldrT="[Text]"/>
      <dgm:spPr/>
      <dgm:t>
        <a:bodyPr/>
        <a:lstStyle/>
        <a:p>
          <a:r>
            <a:rPr lang="en-US" dirty="0" smtClean="0"/>
            <a:t>Market</a:t>
          </a:r>
          <a:endParaRPr lang="en-US" dirty="0"/>
        </a:p>
      </dgm:t>
    </dgm:pt>
    <dgm:pt modelId="{358C67DD-65BF-410C-8908-E450E4ECFC8F}" type="parTrans" cxnId="{F90A5AC9-D054-47F2-A664-BA25F32A9BB9}">
      <dgm:prSet/>
      <dgm:spPr/>
      <dgm:t>
        <a:bodyPr/>
        <a:lstStyle/>
        <a:p>
          <a:endParaRPr lang="en-US"/>
        </a:p>
      </dgm:t>
    </dgm:pt>
    <dgm:pt modelId="{A003FB74-AAD7-48F3-8F15-0A96F269F7D1}" type="sibTrans" cxnId="{F90A5AC9-D054-47F2-A664-BA25F32A9BB9}">
      <dgm:prSet/>
      <dgm:spPr/>
      <dgm:t>
        <a:bodyPr/>
        <a:lstStyle/>
        <a:p>
          <a:endParaRPr lang="en-US"/>
        </a:p>
      </dgm:t>
    </dgm:pt>
    <dgm:pt modelId="{9AFC15E2-74B4-47E6-BB42-B706FEC7F4E0}" type="pres">
      <dgm:prSet presAssocID="{4CC58EFC-D81C-47F4-A9FB-E212ED099A5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0F63E67-7686-4DBB-8E21-DCF44D6A5A63}" type="pres">
      <dgm:prSet presAssocID="{2B78D0D5-BCF4-44A3-9D28-9152D1B42457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37703E-200F-48E5-B34A-2B9BFAE2CDF8}" type="pres">
      <dgm:prSet presAssocID="{5DFC7E2A-44B7-4F22-9233-AC673AB14DA9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FA1C52-02CA-4587-BBF3-0F6301CFAB76}" type="presOf" srcId="{5DFC7E2A-44B7-4F22-9233-AC673AB14DA9}" destId="{F937703E-200F-48E5-B34A-2B9BFAE2CDF8}" srcOrd="0" destOrd="0" presId="urn:microsoft.com/office/officeart/2005/8/layout/arrow1"/>
    <dgm:cxn modelId="{DA95FAF3-C341-420E-AB5F-7235CC3566EC}" type="presOf" srcId="{4CC58EFC-D81C-47F4-A9FB-E212ED099A57}" destId="{9AFC15E2-74B4-47E6-BB42-B706FEC7F4E0}" srcOrd="0" destOrd="0" presId="urn:microsoft.com/office/officeart/2005/8/layout/arrow1"/>
    <dgm:cxn modelId="{A75573D6-2CBF-4005-9E99-F30C802B30FD}" srcId="{4CC58EFC-D81C-47F4-A9FB-E212ED099A57}" destId="{2B78D0D5-BCF4-44A3-9D28-9152D1B42457}" srcOrd="0" destOrd="0" parTransId="{022F2A1A-3C20-4004-9FEC-8E41F358685A}" sibTransId="{2DED9B9D-3708-4D0A-8210-6CB30A4C302F}"/>
    <dgm:cxn modelId="{F90A5AC9-D054-47F2-A664-BA25F32A9BB9}" srcId="{4CC58EFC-D81C-47F4-A9FB-E212ED099A57}" destId="{5DFC7E2A-44B7-4F22-9233-AC673AB14DA9}" srcOrd="1" destOrd="0" parTransId="{358C67DD-65BF-410C-8908-E450E4ECFC8F}" sibTransId="{A003FB74-AAD7-48F3-8F15-0A96F269F7D1}"/>
    <dgm:cxn modelId="{4CF3E1EE-3255-44BF-AF92-941486F94C4A}" type="presOf" srcId="{2B78D0D5-BCF4-44A3-9D28-9152D1B42457}" destId="{E0F63E67-7686-4DBB-8E21-DCF44D6A5A63}" srcOrd="0" destOrd="0" presId="urn:microsoft.com/office/officeart/2005/8/layout/arrow1"/>
    <dgm:cxn modelId="{B3717F2E-B0A1-48E3-86C6-45211B92847B}" type="presParOf" srcId="{9AFC15E2-74B4-47E6-BB42-B706FEC7F4E0}" destId="{E0F63E67-7686-4DBB-8E21-DCF44D6A5A63}" srcOrd="0" destOrd="0" presId="urn:microsoft.com/office/officeart/2005/8/layout/arrow1"/>
    <dgm:cxn modelId="{84A41B9B-0952-4B61-AF6B-A0BAE493C6E3}" type="presParOf" srcId="{9AFC15E2-74B4-47E6-BB42-B706FEC7F4E0}" destId="{F937703E-200F-48E5-B34A-2B9BFAE2CDF8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24FC5A-F35D-41D4-948D-EDCAB654FC9E}" type="doc">
      <dgm:prSet loTypeId="urn:microsoft.com/office/officeart/2005/8/layout/default#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AC4D5A4-0ADD-44D2-9D4A-3823E4ECC41D}">
      <dgm:prSet phldrT="[Text]"/>
      <dgm:spPr/>
      <dgm:t>
        <a:bodyPr/>
        <a:lstStyle/>
        <a:p>
          <a:r>
            <a:rPr lang="en-US" dirty="0" smtClean="0"/>
            <a:t>Communist (command)</a:t>
          </a:r>
          <a:endParaRPr lang="en-US" dirty="0"/>
        </a:p>
      </dgm:t>
    </dgm:pt>
    <dgm:pt modelId="{16EABF99-8CE6-4649-86F2-719544CE438A}" type="parTrans" cxnId="{5C950522-91BF-47D7-A012-12952AE4B2E5}">
      <dgm:prSet/>
      <dgm:spPr/>
      <dgm:t>
        <a:bodyPr/>
        <a:lstStyle/>
        <a:p>
          <a:endParaRPr lang="en-US"/>
        </a:p>
      </dgm:t>
    </dgm:pt>
    <dgm:pt modelId="{AD33AA59-7BC3-425C-ABA7-35A6596FB606}" type="sibTrans" cxnId="{5C950522-91BF-47D7-A012-12952AE4B2E5}">
      <dgm:prSet/>
      <dgm:spPr/>
      <dgm:t>
        <a:bodyPr/>
        <a:lstStyle/>
        <a:p>
          <a:endParaRPr lang="en-US"/>
        </a:p>
      </dgm:t>
    </dgm:pt>
    <dgm:pt modelId="{483C698C-373A-4412-8969-A97DCE4AAB7A}">
      <dgm:prSet phldrT="[Text]"/>
      <dgm:spPr/>
      <dgm:t>
        <a:bodyPr/>
        <a:lstStyle/>
        <a:p>
          <a:r>
            <a:rPr lang="en-US" dirty="0" smtClean="0"/>
            <a:t>Free Enterprise (market)</a:t>
          </a:r>
          <a:endParaRPr lang="en-US" dirty="0"/>
        </a:p>
      </dgm:t>
    </dgm:pt>
    <dgm:pt modelId="{A23DE27A-EC2D-4373-8DD0-E53A0E218CA4}" type="parTrans" cxnId="{D7D0751A-B822-4807-9B62-2BDB37F6F9A2}">
      <dgm:prSet/>
      <dgm:spPr/>
      <dgm:t>
        <a:bodyPr/>
        <a:lstStyle/>
        <a:p>
          <a:endParaRPr lang="en-US"/>
        </a:p>
      </dgm:t>
    </dgm:pt>
    <dgm:pt modelId="{7A49CF97-D6C7-4B54-8965-7622D01D8055}" type="sibTrans" cxnId="{D7D0751A-B822-4807-9B62-2BDB37F6F9A2}">
      <dgm:prSet/>
      <dgm:spPr/>
      <dgm:t>
        <a:bodyPr/>
        <a:lstStyle/>
        <a:p>
          <a:endParaRPr lang="en-US"/>
        </a:p>
      </dgm:t>
    </dgm:pt>
    <dgm:pt modelId="{968FD5C7-86C4-48C4-942E-0AA8D6C0CA34}">
      <dgm:prSet phldrT="[Text]"/>
      <dgm:spPr/>
      <dgm:t>
        <a:bodyPr/>
        <a:lstStyle/>
        <a:p>
          <a:r>
            <a:rPr lang="en-US" dirty="0" smtClean="0"/>
            <a:t>Socialist (mixed)</a:t>
          </a:r>
          <a:endParaRPr lang="en-US" dirty="0"/>
        </a:p>
      </dgm:t>
    </dgm:pt>
    <dgm:pt modelId="{73517394-2B4A-4241-9243-8B77DDB9572B}" type="parTrans" cxnId="{CE15511B-B562-451A-AF94-9880E3993270}">
      <dgm:prSet/>
      <dgm:spPr/>
      <dgm:t>
        <a:bodyPr/>
        <a:lstStyle/>
        <a:p>
          <a:endParaRPr lang="en-US"/>
        </a:p>
      </dgm:t>
    </dgm:pt>
    <dgm:pt modelId="{0C9CEB56-06D0-4C50-8124-04E6EB39B692}" type="sibTrans" cxnId="{CE15511B-B562-451A-AF94-9880E3993270}">
      <dgm:prSet/>
      <dgm:spPr/>
      <dgm:t>
        <a:bodyPr/>
        <a:lstStyle/>
        <a:p>
          <a:endParaRPr lang="en-US"/>
        </a:p>
      </dgm:t>
    </dgm:pt>
    <dgm:pt modelId="{3FB07F89-F642-440F-BAC5-8B41E8B8B098}">
      <dgm:prSet phldrT="[Text]"/>
      <dgm:spPr/>
      <dgm:t>
        <a:bodyPr/>
        <a:lstStyle/>
        <a:p>
          <a:r>
            <a:rPr lang="en-US" dirty="0" smtClean="0"/>
            <a:t>Traditional</a:t>
          </a:r>
          <a:endParaRPr lang="en-US" dirty="0"/>
        </a:p>
      </dgm:t>
    </dgm:pt>
    <dgm:pt modelId="{D2A950AA-1B1B-4C10-9464-3620A09756E6}" type="parTrans" cxnId="{77AA8FB8-94D7-4B02-926F-E20314C1E3C5}">
      <dgm:prSet/>
      <dgm:spPr/>
      <dgm:t>
        <a:bodyPr/>
        <a:lstStyle/>
        <a:p>
          <a:endParaRPr lang="en-US"/>
        </a:p>
      </dgm:t>
    </dgm:pt>
    <dgm:pt modelId="{7DCBADC8-7976-4250-9C3C-CA1E365E352A}" type="sibTrans" cxnId="{77AA8FB8-94D7-4B02-926F-E20314C1E3C5}">
      <dgm:prSet/>
      <dgm:spPr/>
      <dgm:t>
        <a:bodyPr/>
        <a:lstStyle/>
        <a:p>
          <a:endParaRPr lang="en-US"/>
        </a:p>
      </dgm:t>
    </dgm:pt>
    <dgm:pt modelId="{8864D797-6AFB-4558-828D-26E79D03BA2E}" type="pres">
      <dgm:prSet presAssocID="{1F24FC5A-F35D-41D4-948D-EDCAB654FC9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193639D-7336-4C80-B7B8-B0C3655EF84C}" type="pres">
      <dgm:prSet presAssocID="{FAC4D5A4-0ADD-44D2-9D4A-3823E4ECC41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0B7E49-B3FE-4C45-88DA-BDFEE6CB1AFC}" type="pres">
      <dgm:prSet presAssocID="{AD33AA59-7BC3-425C-ABA7-35A6596FB606}" presName="sibTrans" presStyleCnt="0"/>
      <dgm:spPr/>
    </dgm:pt>
    <dgm:pt modelId="{759B2F24-B81D-4392-81F6-2D0C59E5A63A}" type="pres">
      <dgm:prSet presAssocID="{483C698C-373A-4412-8969-A97DCE4AAB7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3EC2F1-CAAE-45C8-B22E-695D5346D12C}" type="pres">
      <dgm:prSet presAssocID="{7A49CF97-D6C7-4B54-8965-7622D01D8055}" presName="sibTrans" presStyleCnt="0"/>
      <dgm:spPr/>
    </dgm:pt>
    <dgm:pt modelId="{231E0E96-15EB-435E-AC6E-6B8CE524108F}" type="pres">
      <dgm:prSet presAssocID="{968FD5C7-86C4-48C4-942E-0AA8D6C0CA3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981210-4023-462F-9EB7-BDA22E85A461}" type="pres">
      <dgm:prSet presAssocID="{0C9CEB56-06D0-4C50-8124-04E6EB39B692}" presName="sibTrans" presStyleCnt="0"/>
      <dgm:spPr/>
    </dgm:pt>
    <dgm:pt modelId="{26AB8953-5858-45E5-9BBC-3285FCD00AFB}" type="pres">
      <dgm:prSet presAssocID="{3FB07F89-F642-440F-BAC5-8B41E8B8B09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15511B-B562-451A-AF94-9880E3993270}" srcId="{1F24FC5A-F35D-41D4-948D-EDCAB654FC9E}" destId="{968FD5C7-86C4-48C4-942E-0AA8D6C0CA34}" srcOrd="2" destOrd="0" parTransId="{73517394-2B4A-4241-9243-8B77DDB9572B}" sibTransId="{0C9CEB56-06D0-4C50-8124-04E6EB39B692}"/>
    <dgm:cxn modelId="{ECF3E7C5-4E99-4359-9AA7-F5C9BC355037}" type="presOf" srcId="{1F24FC5A-F35D-41D4-948D-EDCAB654FC9E}" destId="{8864D797-6AFB-4558-828D-26E79D03BA2E}" srcOrd="0" destOrd="0" presId="urn:microsoft.com/office/officeart/2005/8/layout/default#1"/>
    <dgm:cxn modelId="{5C950522-91BF-47D7-A012-12952AE4B2E5}" srcId="{1F24FC5A-F35D-41D4-948D-EDCAB654FC9E}" destId="{FAC4D5A4-0ADD-44D2-9D4A-3823E4ECC41D}" srcOrd="0" destOrd="0" parTransId="{16EABF99-8CE6-4649-86F2-719544CE438A}" sibTransId="{AD33AA59-7BC3-425C-ABA7-35A6596FB606}"/>
    <dgm:cxn modelId="{85A05149-2786-403E-B153-0472A8264402}" type="presOf" srcId="{FAC4D5A4-0ADD-44D2-9D4A-3823E4ECC41D}" destId="{7193639D-7336-4C80-B7B8-B0C3655EF84C}" srcOrd="0" destOrd="0" presId="urn:microsoft.com/office/officeart/2005/8/layout/default#1"/>
    <dgm:cxn modelId="{77AA8FB8-94D7-4B02-926F-E20314C1E3C5}" srcId="{1F24FC5A-F35D-41D4-948D-EDCAB654FC9E}" destId="{3FB07F89-F642-440F-BAC5-8B41E8B8B098}" srcOrd="3" destOrd="0" parTransId="{D2A950AA-1B1B-4C10-9464-3620A09756E6}" sibTransId="{7DCBADC8-7976-4250-9C3C-CA1E365E352A}"/>
    <dgm:cxn modelId="{D7D0751A-B822-4807-9B62-2BDB37F6F9A2}" srcId="{1F24FC5A-F35D-41D4-948D-EDCAB654FC9E}" destId="{483C698C-373A-4412-8969-A97DCE4AAB7A}" srcOrd="1" destOrd="0" parTransId="{A23DE27A-EC2D-4373-8DD0-E53A0E218CA4}" sibTransId="{7A49CF97-D6C7-4B54-8965-7622D01D8055}"/>
    <dgm:cxn modelId="{D65298B7-E807-402F-903F-08774FBFEA89}" type="presOf" srcId="{968FD5C7-86C4-48C4-942E-0AA8D6C0CA34}" destId="{231E0E96-15EB-435E-AC6E-6B8CE524108F}" srcOrd="0" destOrd="0" presId="urn:microsoft.com/office/officeart/2005/8/layout/default#1"/>
    <dgm:cxn modelId="{6F4C4AF4-6840-4608-9998-8CF5BD2E8481}" type="presOf" srcId="{3FB07F89-F642-440F-BAC5-8B41E8B8B098}" destId="{26AB8953-5858-45E5-9BBC-3285FCD00AFB}" srcOrd="0" destOrd="0" presId="urn:microsoft.com/office/officeart/2005/8/layout/default#1"/>
    <dgm:cxn modelId="{859C1D68-EC39-4626-A8B3-752D49B7B742}" type="presOf" srcId="{483C698C-373A-4412-8969-A97DCE4AAB7A}" destId="{759B2F24-B81D-4392-81F6-2D0C59E5A63A}" srcOrd="0" destOrd="0" presId="urn:microsoft.com/office/officeart/2005/8/layout/default#1"/>
    <dgm:cxn modelId="{4B14E9F6-009F-4161-9886-56186AECA77D}" type="presParOf" srcId="{8864D797-6AFB-4558-828D-26E79D03BA2E}" destId="{7193639D-7336-4C80-B7B8-B0C3655EF84C}" srcOrd="0" destOrd="0" presId="urn:microsoft.com/office/officeart/2005/8/layout/default#1"/>
    <dgm:cxn modelId="{FA8216AF-1D3C-439C-BEB1-8D6DC6ED6D3B}" type="presParOf" srcId="{8864D797-6AFB-4558-828D-26E79D03BA2E}" destId="{110B7E49-B3FE-4C45-88DA-BDFEE6CB1AFC}" srcOrd="1" destOrd="0" presId="urn:microsoft.com/office/officeart/2005/8/layout/default#1"/>
    <dgm:cxn modelId="{C4FC1C06-F656-4E36-8BA8-025976910DEA}" type="presParOf" srcId="{8864D797-6AFB-4558-828D-26E79D03BA2E}" destId="{759B2F24-B81D-4392-81F6-2D0C59E5A63A}" srcOrd="2" destOrd="0" presId="urn:microsoft.com/office/officeart/2005/8/layout/default#1"/>
    <dgm:cxn modelId="{5912A3D8-71D3-4567-9640-E66803A3A99C}" type="presParOf" srcId="{8864D797-6AFB-4558-828D-26E79D03BA2E}" destId="{AB3EC2F1-CAAE-45C8-B22E-695D5346D12C}" srcOrd="3" destOrd="0" presId="urn:microsoft.com/office/officeart/2005/8/layout/default#1"/>
    <dgm:cxn modelId="{C5C0E0F2-18E4-4195-9C12-237227381F93}" type="presParOf" srcId="{8864D797-6AFB-4558-828D-26E79D03BA2E}" destId="{231E0E96-15EB-435E-AC6E-6B8CE524108F}" srcOrd="4" destOrd="0" presId="urn:microsoft.com/office/officeart/2005/8/layout/default#1"/>
    <dgm:cxn modelId="{48FA12C2-0FA3-470B-88B1-1760456BBB8E}" type="presParOf" srcId="{8864D797-6AFB-4558-828D-26E79D03BA2E}" destId="{20981210-4023-462F-9EB7-BDA22E85A461}" srcOrd="5" destOrd="0" presId="urn:microsoft.com/office/officeart/2005/8/layout/default#1"/>
    <dgm:cxn modelId="{CEEAF9E5-DAF0-4C6A-A3FB-7B3A7749FF5A}" type="presParOf" srcId="{8864D797-6AFB-4558-828D-26E79D03BA2E}" destId="{26AB8953-5858-45E5-9BBC-3285FCD00AFB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BF36062-6CC6-4D93-AE6B-E678374DD60F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DACBD3E-BE66-480F-AF5E-7C75894BEEBD}">
      <dgm:prSet phldrT="[Text]"/>
      <dgm:spPr/>
      <dgm:t>
        <a:bodyPr/>
        <a:lstStyle/>
        <a:p>
          <a:r>
            <a:rPr lang="en-US" dirty="0" smtClean="0"/>
            <a:t>Property Rights</a:t>
          </a:r>
          <a:endParaRPr lang="en-US" dirty="0"/>
        </a:p>
      </dgm:t>
    </dgm:pt>
    <dgm:pt modelId="{9C34EADA-9CC2-43DB-B5CC-B5EB0044AE0B}" type="parTrans" cxnId="{A36BC2F5-31FE-44F8-8592-43E5F8E33F34}">
      <dgm:prSet/>
      <dgm:spPr/>
      <dgm:t>
        <a:bodyPr/>
        <a:lstStyle/>
        <a:p>
          <a:endParaRPr lang="en-US"/>
        </a:p>
      </dgm:t>
    </dgm:pt>
    <dgm:pt modelId="{9E3C159F-35F0-4379-8C93-4BCBB16F50BA}" type="sibTrans" cxnId="{A36BC2F5-31FE-44F8-8592-43E5F8E33F34}">
      <dgm:prSet/>
      <dgm:spPr/>
      <dgm:t>
        <a:bodyPr/>
        <a:lstStyle/>
        <a:p>
          <a:endParaRPr lang="en-US"/>
        </a:p>
      </dgm:t>
    </dgm:pt>
    <dgm:pt modelId="{06D9DE34-2092-4F9D-9629-9315B4F1F20C}">
      <dgm:prSet/>
      <dgm:spPr/>
      <dgm:t>
        <a:bodyPr/>
        <a:lstStyle/>
        <a:p>
          <a:r>
            <a:rPr lang="en-US" dirty="0" smtClean="0"/>
            <a:t>Role of Government</a:t>
          </a:r>
          <a:endParaRPr lang="en-US" dirty="0"/>
        </a:p>
      </dgm:t>
    </dgm:pt>
    <dgm:pt modelId="{895D0652-259C-4A46-82FD-7C50210B735A}" type="parTrans" cxnId="{C91B647F-E21D-4F6A-A1D2-E91B9C848C62}">
      <dgm:prSet/>
      <dgm:spPr/>
      <dgm:t>
        <a:bodyPr/>
        <a:lstStyle/>
        <a:p>
          <a:endParaRPr lang="en-US"/>
        </a:p>
      </dgm:t>
    </dgm:pt>
    <dgm:pt modelId="{C8289DB2-1AE7-49F4-9D22-190D162098F6}" type="sibTrans" cxnId="{C91B647F-E21D-4F6A-A1D2-E91B9C848C62}">
      <dgm:prSet/>
      <dgm:spPr/>
      <dgm:t>
        <a:bodyPr/>
        <a:lstStyle/>
        <a:p>
          <a:endParaRPr lang="en-US"/>
        </a:p>
      </dgm:t>
    </dgm:pt>
    <dgm:pt modelId="{4698601E-7A16-4146-98CF-159DB4297971}">
      <dgm:prSet phldrT="[Text]"/>
      <dgm:spPr/>
      <dgm:t>
        <a:bodyPr/>
        <a:lstStyle/>
        <a:p>
          <a:r>
            <a:rPr lang="en-US" dirty="0" smtClean="0"/>
            <a:t>Communism</a:t>
          </a:r>
          <a:endParaRPr lang="en-US" dirty="0"/>
        </a:p>
      </dgm:t>
    </dgm:pt>
    <dgm:pt modelId="{6E9A685E-79EB-4208-B37A-B8848FC4025B}" type="parTrans" cxnId="{E3840706-0FEF-49F7-9E27-1B387415D540}">
      <dgm:prSet/>
      <dgm:spPr/>
      <dgm:t>
        <a:bodyPr/>
        <a:lstStyle/>
        <a:p>
          <a:endParaRPr lang="en-US"/>
        </a:p>
      </dgm:t>
    </dgm:pt>
    <dgm:pt modelId="{E2DA4C2E-18A8-4020-84C2-CAC3D1BD9773}" type="sibTrans" cxnId="{E3840706-0FEF-49F7-9E27-1B387415D540}">
      <dgm:prSet/>
      <dgm:spPr/>
      <dgm:t>
        <a:bodyPr/>
        <a:lstStyle/>
        <a:p>
          <a:endParaRPr lang="en-US"/>
        </a:p>
      </dgm:t>
    </dgm:pt>
    <dgm:pt modelId="{24FEF4A8-2E5C-4B36-9D6C-135F78D1CE63}">
      <dgm:prSet/>
      <dgm:spPr/>
      <dgm:t>
        <a:bodyPr/>
        <a:lstStyle/>
        <a:p>
          <a:r>
            <a:rPr lang="en-US" dirty="0" smtClean="0"/>
            <a:t>Incentives</a:t>
          </a:r>
        </a:p>
      </dgm:t>
    </dgm:pt>
    <dgm:pt modelId="{84BC376E-DDBC-4840-9252-DA3BA1C7286C}" type="parTrans" cxnId="{030C92AA-DA59-4873-8FB4-B82C9BFABECE}">
      <dgm:prSet/>
      <dgm:spPr/>
      <dgm:t>
        <a:bodyPr/>
        <a:lstStyle/>
        <a:p>
          <a:endParaRPr lang="en-US"/>
        </a:p>
      </dgm:t>
    </dgm:pt>
    <dgm:pt modelId="{34BA2CED-18D1-4D53-A457-A7CDFBFD8842}" type="sibTrans" cxnId="{030C92AA-DA59-4873-8FB4-B82C9BFABECE}">
      <dgm:prSet/>
      <dgm:spPr/>
      <dgm:t>
        <a:bodyPr/>
        <a:lstStyle/>
        <a:p>
          <a:endParaRPr lang="en-US"/>
        </a:p>
      </dgm:t>
    </dgm:pt>
    <dgm:pt modelId="{EE89439E-1F23-4A50-A4A1-835644FA8D47}">
      <dgm:prSet/>
      <dgm:spPr/>
      <dgm:t>
        <a:bodyPr/>
        <a:lstStyle/>
        <a:p>
          <a:r>
            <a:rPr lang="en-US" dirty="0" smtClean="0"/>
            <a:t>Economic Freedom</a:t>
          </a:r>
        </a:p>
      </dgm:t>
    </dgm:pt>
    <dgm:pt modelId="{C027B18C-75B8-43B7-B9FA-3ABD77707E2C}" type="parTrans" cxnId="{78F1C60D-8A30-4DC0-9B5D-1BE9C9EB0881}">
      <dgm:prSet/>
      <dgm:spPr/>
      <dgm:t>
        <a:bodyPr/>
        <a:lstStyle/>
        <a:p>
          <a:endParaRPr lang="en-US"/>
        </a:p>
      </dgm:t>
    </dgm:pt>
    <dgm:pt modelId="{2BF23908-B3D6-48E8-BFA2-C52923115014}" type="sibTrans" cxnId="{78F1C60D-8A30-4DC0-9B5D-1BE9C9EB0881}">
      <dgm:prSet/>
      <dgm:spPr/>
      <dgm:t>
        <a:bodyPr/>
        <a:lstStyle/>
        <a:p>
          <a:endParaRPr lang="en-US"/>
        </a:p>
      </dgm:t>
    </dgm:pt>
    <dgm:pt modelId="{7DB56584-00CE-404D-84FD-A8D8A13FA47C}">
      <dgm:prSet/>
      <dgm:spPr/>
      <dgm:t>
        <a:bodyPr/>
        <a:lstStyle/>
        <a:p>
          <a:r>
            <a:rPr lang="en-US" dirty="0" smtClean="0"/>
            <a:t>Competition</a:t>
          </a:r>
        </a:p>
      </dgm:t>
    </dgm:pt>
    <dgm:pt modelId="{154F0BB9-4631-4707-A663-72C555A52F57}" type="parTrans" cxnId="{84CD76F9-CC06-438A-9468-2AEC3751CC50}">
      <dgm:prSet/>
      <dgm:spPr/>
      <dgm:t>
        <a:bodyPr/>
        <a:lstStyle/>
        <a:p>
          <a:endParaRPr lang="en-US"/>
        </a:p>
      </dgm:t>
    </dgm:pt>
    <dgm:pt modelId="{1D42AE0D-58EE-4F87-B1EE-14EC525F06DF}" type="sibTrans" cxnId="{84CD76F9-CC06-438A-9468-2AEC3751CC50}">
      <dgm:prSet/>
      <dgm:spPr/>
      <dgm:t>
        <a:bodyPr/>
        <a:lstStyle/>
        <a:p>
          <a:endParaRPr lang="en-US"/>
        </a:p>
      </dgm:t>
    </dgm:pt>
    <dgm:pt modelId="{1F8E82B9-A61B-43F8-92F2-7E21288F1F83}">
      <dgm:prSet phldrT="[Text]"/>
      <dgm:spPr/>
      <dgm:t>
        <a:bodyPr/>
        <a:lstStyle/>
        <a:p>
          <a:r>
            <a:rPr lang="en-US" dirty="0" smtClean="0"/>
            <a:t>Communism</a:t>
          </a:r>
          <a:endParaRPr lang="en-US" dirty="0"/>
        </a:p>
      </dgm:t>
    </dgm:pt>
    <dgm:pt modelId="{BA5D0D07-C2ED-402E-9BF0-4DCE1DE677B3}" type="parTrans" cxnId="{E22FC122-706D-41E6-A90C-0F9A55A3273C}">
      <dgm:prSet/>
      <dgm:spPr/>
    </dgm:pt>
    <dgm:pt modelId="{4AED25C5-05EB-4267-962F-0DC6CA0A8D7C}" type="sibTrans" cxnId="{E22FC122-706D-41E6-A90C-0F9A55A3273C}">
      <dgm:prSet/>
      <dgm:spPr/>
    </dgm:pt>
    <dgm:pt modelId="{FF395702-FF04-4767-9C0D-7E5FC75465BC}">
      <dgm:prSet phldrT="[Text]"/>
      <dgm:spPr/>
      <dgm:t>
        <a:bodyPr/>
        <a:lstStyle/>
        <a:p>
          <a:r>
            <a:rPr lang="en-US" dirty="0" smtClean="0"/>
            <a:t>Socialism</a:t>
          </a:r>
          <a:endParaRPr lang="en-US" dirty="0"/>
        </a:p>
      </dgm:t>
    </dgm:pt>
    <dgm:pt modelId="{27ABE322-210B-44E2-BD99-E9407AF3424A}" type="parTrans" cxnId="{50F2BE8E-DD0C-4A20-8826-5A819F4F2181}">
      <dgm:prSet/>
      <dgm:spPr/>
    </dgm:pt>
    <dgm:pt modelId="{D6A8B5A4-3A1E-489F-B7C0-EA4EF1025A8E}" type="sibTrans" cxnId="{50F2BE8E-DD0C-4A20-8826-5A819F4F2181}">
      <dgm:prSet/>
      <dgm:spPr/>
    </dgm:pt>
    <dgm:pt modelId="{8B674C42-16D8-4492-909E-557FD4DA8926}">
      <dgm:prSet phldrT="[Text]"/>
      <dgm:spPr/>
      <dgm:t>
        <a:bodyPr/>
        <a:lstStyle/>
        <a:p>
          <a:r>
            <a:rPr lang="en-US" dirty="0" smtClean="0"/>
            <a:t>Communism</a:t>
          </a:r>
        </a:p>
      </dgm:t>
    </dgm:pt>
    <dgm:pt modelId="{1662C681-4ACF-41A1-88EE-42163BD7F2C5}" type="parTrans" cxnId="{2E6D4D47-2C54-444A-9BE1-9ED6E790083C}">
      <dgm:prSet/>
      <dgm:spPr/>
    </dgm:pt>
    <dgm:pt modelId="{584F5678-76A6-43ED-8177-7B38ABB1C63C}" type="sibTrans" cxnId="{2E6D4D47-2C54-444A-9BE1-9ED6E790083C}">
      <dgm:prSet/>
      <dgm:spPr/>
    </dgm:pt>
    <dgm:pt modelId="{8E19F884-DA84-4BB6-8CA5-D50BF830E6D3}">
      <dgm:prSet phldrT="[Text]"/>
      <dgm:spPr/>
      <dgm:t>
        <a:bodyPr/>
        <a:lstStyle/>
        <a:p>
          <a:r>
            <a:rPr lang="en-US" dirty="0" smtClean="0"/>
            <a:t>Socialism</a:t>
          </a:r>
          <a:endParaRPr lang="en-US" dirty="0"/>
        </a:p>
      </dgm:t>
    </dgm:pt>
    <dgm:pt modelId="{F8A4D1E2-F3B1-4E8B-B88D-66E385C278C2}" type="parTrans" cxnId="{01F8AB35-B835-4DCB-B161-6966D59049D8}">
      <dgm:prSet/>
      <dgm:spPr/>
      <dgm:t>
        <a:bodyPr/>
        <a:lstStyle/>
        <a:p>
          <a:endParaRPr lang="en-US"/>
        </a:p>
      </dgm:t>
    </dgm:pt>
    <dgm:pt modelId="{AE22A418-59DC-4960-87CB-A89805178DA3}" type="sibTrans" cxnId="{01F8AB35-B835-4DCB-B161-6966D59049D8}">
      <dgm:prSet/>
      <dgm:spPr/>
      <dgm:t>
        <a:bodyPr/>
        <a:lstStyle/>
        <a:p>
          <a:endParaRPr lang="en-US"/>
        </a:p>
      </dgm:t>
    </dgm:pt>
    <dgm:pt modelId="{01511EC3-3931-4D45-9B60-B905F9C53B0F}">
      <dgm:prSet phldrT="[Text]"/>
      <dgm:spPr/>
      <dgm:t>
        <a:bodyPr/>
        <a:lstStyle/>
        <a:p>
          <a:r>
            <a:rPr lang="en-US" dirty="0" smtClean="0"/>
            <a:t>Communism</a:t>
          </a:r>
        </a:p>
      </dgm:t>
    </dgm:pt>
    <dgm:pt modelId="{9A05541F-D08D-4E13-88FF-5854DC4CDEE6}" type="parTrans" cxnId="{42529DEA-CA54-4312-842E-5F4CE15AE3DC}">
      <dgm:prSet/>
      <dgm:spPr/>
    </dgm:pt>
    <dgm:pt modelId="{9BD4F140-F3AF-454D-BE01-15FD0E01B61F}" type="sibTrans" cxnId="{42529DEA-CA54-4312-842E-5F4CE15AE3DC}">
      <dgm:prSet/>
      <dgm:spPr/>
    </dgm:pt>
    <dgm:pt modelId="{124845D5-36DF-4648-A6D6-1CBC39278B2F}">
      <dgm:prSet phldrT="[Text]"/>
      <dgm:spPr/>
      <dgm:t>
        <a:bodyPr/>
        <a:lstStyle/>
        <a:p>
          <a:r>
            <a:rPr lang="en-US" dirty="0" smtClean="0"/>
            <a:t>Socialism</a:t>
          </a:r>
          <a:endParaRPr lang="en-US" dirty="0"/>
        </a:p>
      </dgm:t>
    </dgm:pt>
    <dgm:pt modelId="{94739672-61C7-43C2-857B-D9966435806D}" type="parTrans" cxnId="{F3C51EEC-5205-4133-BE5B-22E9A92846AE}">
      <dgm:prSet/>
      <dgm:spPr/>
      <dgm:t>
        <a:bodyPr/>
        <a:lstStyle/>
        <a:p>
          <a:endParaRPr lang="en-US"/>
        </a:p>
      </dgm:t>
    </dgm:pt>
    <dgm:pt modelId="{6BCE2B6F-4831-4971-8EBA-997A90D4A06C}" type="sibTrans" cxnId="{F3C51EEC-5205-4133-BE5B-22E9A92846AE}">
      <dgm:prSet/>
      <dgm:spPr/>
      <dgm:t>
        <a:bodyPr/>
        <a:lstStyle/>
        <a:p>
          <a:endParaRPr lang="en-US"/>
        </a:p>
      </dgm:t>
    </dgm:pt>
    <dgm:pt modelId="{617798CD-5D9B-49B4-87F0-D6336DA0AAD2}">
      <dgm:prSet phldrT="[Text]"/>
      <dgm:spPr/>
      <dgm:t>
        <a:bodyPr/>
        <a:lstStyle/>
        <a:p>
          <a:r>
            <a:rPr lang="en-US" dirty="0" smtClean="0"/>
            <a:t>Communism</a:t>
          </a:r>
          <a:endParaRPr lang="en-US" dirty="0"/>
        </a:p>
      </dgm:t>
    </dgm:pt>
    <dgm:pt modelId="{76F1EE0B-D49A-4801-9773-1AC0C12646A5}" type="parTrans" cxnId="{AC94B636-E057-4810-B647-1399A267972D}">
      <dgm:prSet/>
      <dgm:spPr/>
    </dgm:pt>
    <dgm:pt modelId="{AC52ADD3-0435-4FF4-9798-1EC9A3458E27}" type="sibTrans" cxnId="{AC94B636-E057-4810-B647-1399A267972D}">
      <dgm:prSet/>
      <dgm:spPr/>
    </dgm:pt>
    <dgm:pt modelId="{9A6932DF-78B9-4381-918E-A3112F5089AA}">
      <dgm:prSet phldrT="[Text]"/>
      <dgm:spPr/>
      <dgm:t>
        <a:bodyPr/>
        <a:lstStyle/>
        <a:p>
          <a:r>
            <a:rPr lang="en-US" dirty="0" smtClean="0"/>
            <a:t>Socialism</a:t>
          </a:r>
          <a:endParaRPr lang="en-US" dirty="0"/>
        </a:p>
      </dgm:t>
    </dgm:pt>
    <dgm:pt modelId="{82F8FF71-2A4F-4390-830E-5F9D859E1FA8}" type="parTrans" cxnId="{EE6C75C2-C8E0-45B4-A059-0BBBDE89F5C9}">
      <dgm:prSet/>
      <dgm:spPr/>
      <dgm:t>
        <a:bodyPr/>
        <a:lstStyle/>
        <a:p>
          <a:endParaRPr lang="en-US"/>
        </a:p>
      </dgm:t>
    </dgm:pt>
    <dgm:pt modelId="{4A1D8B9E-107A-4994-A681-674E8674860E}" type="sibTrans" cxnId="{EE6C75C2-C8E0-45B4-A059-0BBBDE89F5C9}">
      <dgm:prSet/>
      <dgm:spPr/>
      <dgm:t>
        <a:bodyPr/>
        <a:lstStyle/>
        <a:p>
          <a:endParaRPr lang="en-US"/>
        </a:p>
      </dgm:t>
    </dgm:pt>
    <dgm:pt modelId="{933C26C8-CB26-4FB4-8F92-0B764741ABAB}">
      <dgm:prSet phldrT="[Text]"/>
      <dgm:spPr/>
      <dgm:t>
        <a:bodyPr/>
        <a:lstStyle/>
        <a:p>
          <a:r>
            <a:rPr lang="en-US" dirty="0" smtClean="0"/>
            <a:t>Socialism</a:t>
          </a:r>
          <a:endParaRPr lang="en-US" dirty="0"/>
        </a:p>
      </dgm:t>
    </dgm:pt>
    <dgm:pt modelId="{552EB258-9294-43A9-AC49-855E13F6A4D1}" type="parTrans" cxnId="{D81ED77C-C2EA-4D4C-AC85-7889AF644820}">
      <dgm:prSet/>
      <dgm:spPr/>
      <dgm:t>
        <a:bodyPr/>
        <a:lstStyle/>
        <a:p>
          <a:endParaRPr lang="en-US"/>
        </a:p>
      </dgm:t>
    </dgm:pt>
    <dgm:pt modelId="{C173518D-59CA-4DD9-ADA3-31CB99264DE7}" type="sibTrans" cxnId="{D81ED77C-C2EA-4D4C-AC85-7889AF644820}">
      <dgm:prSet/>
      <dgm:spPr/>
      <dgm:t>
        <a:bodyPr/>
        <a:lstStyle/>
        <a:p>
          <a:endParaRPr lang="en-US"/>
        </a:p>
      </dgm:t>
    </dgm:pt>
    <dgm:pt modelId="{A5385CBF-BEDA-49A5-B8C5-0E691C20F576}">
      <dgm:prSet phldrT="[Text]"/>
      <dgm:spPr/>
      <dgm:t>
        <a:bodyPr/>
        <a:lstStyle/>
        <a:p>
          <a:r>
            <a:rPr lang="en-US" dirty="0" smtClean="0"/>
            <a:t>Free Enterprise</a:t>
          </a:r>
          <a:endParaRPr lang="en-US" dirty="0"/>
        </a:p>
      </dgm:t>
    </dgm:pt>
    <dgm:pt modelId="{592E46B7-313D-40A4-BCA5-01F200F47DC5}" type="parTrans" cxnId="{80C34FD3-3A6A-4CEC-AF87-8FBE2877D7A3}">
      <dgm:prSet/>
      <dgm:spPr/>
    </dgm:pt>
    <dgm:pt modelId="{AC583A63-BCBF-403E-8926-A873AD563E3E}" type="sibTrans" cxnId="{80C34FD3-3A6A-4CEC-AF87-8FBE2877D7A3}">
      <dgm:prSet/>
      <dgm:spPr/>
    </dgm:pt>
    <dgm:pt modelId="{19D77058-084F-4E71-82ED-6516B1F25B9E}">
      <dgm:prSet phldrT="[Text]"/>
      <dgm:spPr/>
      <dgm:t>
        <a:bodyPr/>
        <a:lstStyle/>
        <a:p>
          <a:r>
            <a:rPr lang="en-US" smtClean="0"/>
            <a:t>Free </a:t>
          </a:r>
          <a:r>
            <a:rPr lang="en-US" dirty="0" smtClean="0"/>
            <a:t>Enterprise</a:t>
          </a:r>
          <a:endParaRPr lang="en-US" dirty="0"/>
        </a:p>
      </dgm:t>
    </dgm:pt>
    <dgm:pt modelId="{115F37E7-277A-4AEE-8FFF-5C8256BC94B6}" type="parTrans" cxnId="{E2D4750C-ABBD-4237-9C1F-F2B91E5DF2A0}">
      <dgm:prSet/>
      <dgm:spPr/>
    </dgm:pt>
    <dgm:pt modelId="{18B4037D-5EC2-4182-9847-F93389DE00D3}" type="sibTrans" cxnId="{E2D4750C-ABBD-4237-9C1F-F2B91E5DF2A0}">
      <dgm:prSet/>
      <dgm:spPr/>
    </dgm:pt>
    <dgm:pt modelId="{137E9383-B01C-46E5-9DDB-253B05B4FD7F}">
      <dgm:prSet phldrT="[Text]"/>
      <dgm:spPr/>
      <dgm:t>
        <a:bodyPr/>
        <a:lstStyle/>
        <a:p>
          <a:r>
            <a:rPr lang="en-US" dirty="0" smtClean="0"/>
            <a:t>Free Enterprise</a:t>
          </a:r>
          <a:endParaRPr lang="en-US" dirty="0"/>
        </a:p>
      </dgm:t>
    </dgm:pt>
    <dgm:pt modelId="{0B9D8FAF-48AC-44C8-8598-2195335FC5F3}" type="parTrans" cxnId="{200A109D-59A7-471A-B49B-49F4A2D33AD2}">
      <dgm:prSet/>
      <dgm:spPr/>
    </dgm:pt>
    <dgm:pt modelId="{BA650A63-BE4C-4CC1-ACB7-ABD385B7B32B}" type="sibTrans" cxnId="{200A109D-59A7-471A-B49B-49F4A2D33AD2}">
      <dgm:prSet/>
      <dgm:spPr/>
    </dgm:pt>
    <dgm:pt modelId="{D091FBF9-9890-4A71-9B15-6244876B1BB5}">
      <dgm:prSet phldrT="[Text]"/>
      <dgm:spPr/>
      <dgm:t>
        <a:bodyPr/>
        <a:lstStyle/>
        <a:p>
          <a:r>
            <a:rPr lang="en-US" smtClean="0"/>
            <a:t>Free </a:t>
          </a:r>
          <a:r>
            <a:rPr lang="en-US" dirty="0" smtClean="0"/>
            <a:t>Enterprise</a:t>
          </a:r>
          <a:endParaRPr lang="en-US" dirty="0"/>
        </a:p>
      </dgm:t>
    </dgm:pt>
    <dgm:pt modelId="{35E0F084-A4E6-4D5C-8326-09E674AD85EA}" type="parTrans" cxnId="{38D0BE86-9013-4E3E-8DB7-7E83DC20C356}">
      <dgm:prSet/>
      <dgm:spPr/>
    </dgm:pt>
    <dgm:pt modelId="{639113BC-C79D-4CB6-9EA9-74B3B1FF8FD2}" type="sibTrans" cxnId="{38D0BE86-9013-4E3E-8DB7-7E83DC20C356}">
      <dgm:prSet/>
      <dgm:spPr/>
    </dgm:pt>
    <dgm:pt modelId="{041480C4-1ADE-4F47-9AEC-EF96C0559657}">
      <dgm:prSet phldrT="[Text]"/>
      <dgm:spPr/>
      <dgm:t>
        <a:bodyPr/>
        <a:lstStyle/>
        <a:p>
          <a:r>
            <a:rPr lang="en-US" dirty="0" smtClean="0"/>
            <a:t>Free Enterprise</a:t>
          </a:r>
          <a:endParaRPr lang="en-US" dirty="0"/>
        </a:p>
      </dgm:t>
    </dgm:pt>
    <dgm:pt modelId="{BBA7539D-1DA4-4C0B-BA0F-8F520B85A041}" type="parTrans" cxnId="{51AA877D-E1C9-4A5E-BCDF-848DD9241BFA}">
      <dgm:prSet/>
      <dgm:spPr/>
    </dgm:pt>
    <dgm:pt modelId="{F83357BF-80C8-4F8F-B640-7692E6AC6FD5}" type="sibTrans" cxnId="{51AA877D-E1C9-4A5E-BCDF-848DD9241BFA}">
      <dgm:prSet/>
      <dgm:spPr/>
    </dgm:pt>
    <dgm:pt modelId="{781CCCC9-C52E-4DCA-BB36-C39C80574D52}" type="pres">
      <dgm:prSet presAssocID="{5BF36062-6CC6-4D93-AE6B-E678374DD60F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BAD0906-C12D-4306-B4EE-0D72294B480C}" type="pres">
      <dgm:prSet presAssocID="{7DACBD3E-BE66-480F-AF5E-7C75894BEEBD}" presName="compNode" presStyleCnt="0"/>
      <dgm:spPr/>
      <dgm:t>
        <a:bodyPr/>
        <a:lstStyle/>
        <a:p>
          <a:endParaRPr lang="en-US"/>
        </a:p>
      </dgm:t>
    </dgm:pt>
    <dgm:pt modelId="{AE19983A-7FE1-4A76-B87A-05EDCB3F4205}" type="pres">
      <dgm:prSet presAssocID="{7DACBD3E-BE66-480F-AF5E-7C75894BEEBD}" presName="aNode" presStyleLbl="bgShp" presStyleIdx="0" presStyleCnt="5"/>
      <dgm:spPr/>
      <dgm:t>
        <a:bodyPr/>
        <a:lstStyle/>
        <a:p>
          <a:endParaRPr lang="en-US"/>
        </a:p>
      </dgm:t>
    </dgm:pt>
    <dgm:pt modelId="{7801A127-B8D7-4A37-8AE1-4A4B7E410513}" type="pres">
      <dgm:prSet presAssocID="{7DACBD3E-BE66-480F-AF5E-7C75894BEEBD}" presName="textNode" presStyleLbl="bgShp" presStyleIdx="0" presStyleCnt="5"/>
      <dgm:spPr/>
      <dgm:t>
        <a:bodyPr/>
        <a:lstStyle/>
        <a:p>
          <a:endParaRPr lang="en-US"/>
        </a:p>
      </dgm:t>
    </dgm:pt>
    <dgm:pt modelId="{5F6A51FD-4E7B-47C7-91A5-B2935F3F8857}" type="pres">
      <dgm:prSet presAssocID="{7DACBD3E-BE66-480F-AF5E-7C75894BEEBD}" presName="compChildNode" presStyleCnt="0"/>
      <dgm:spPr/>
      <dgm:t>
        <a:bodyPr/>
        <a:lstStyle/>
        <a:p>
          <a:endParaRPr lang="en-US"/>
        </a:p>
      </dgm:t>
    </dgm:pt>
    <dgm:pt modelId="{0239A1A9-6516-4FCF-BEDE-BAEA8DE4019C}" type="pres">
      <dgm:prSet presAssocID="{7DACBD3E-BE66-480F-AF5E-7C75894BEEBD}" presName="theInnerList" presStyleCnt="0"/>
      <dgm:spPr/>
      <dgm:t>
        <a:bodyPr/>
        <a:lstStyle/>
        <a:p>
          <a:endParaRPr lang="en-US"/>
        </a:p>
      </dgm:t>
    </dgm:pt>
    <dgm:pt modelId="{F9A40E60-0A29-41C6-849C-C20943CEA06C}" type="pres">
      <dgm:prSet presAssocID="{1F8E82B9-A61B-43F8-92F2-7E21288F1F83}" presName="childNode" presStyleLbl="node1" presStyleIdx="0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E20223-BFC0-4619-8B68-DFE26153425C}" type="pres">
      <dgm:prSet presAssocID="{1F8E82B9-A61B-43F8-92F2-7E21288F1F83}" presName="aSpace2" presStyleCnt="0"/>
      <dgm:spPr/>
      <dgm:t>
        <a:bodyPr/>
        <a:lstStyle/>
        <a:p>
          <a:endParaRPr lang="en-US"/>
        </a:p>
      </dgm:t>
    </dgm:pt>
    <dgm:pt modelId="{1CB52440-E1B3-4C34-B72A-6316EC7C2206}" type="pres">
      <dgm:prSet presAssocID="{FF395702-FF04-4767-9C0D-7E5FC75465BC}" presName="childNode" presStyleLbl="node1" presStyleIdx="1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0A2518-B43C-4E02-B707-B12F60182EDB}" type="pres">
      <dgm:prSet presAssocID="{FF395702-FF04-4767-9C0D-7E5FC75465BC}" presName="aSpace2" presStyleCnt="0"/>
      <dgm:spPr/>
      <dgm:t>
        <a:bodyPr/>
        <a:lstStyle/>
        <a:p>
          <a:endParaRPr lang="en-US"/>
        </a:p>
      </dgm:t>
    </dgm:pt>
    <dgm:pt modelId="{41A4F5DA-BE84-48B4-8911-96FB0DAA1FB9}" type="pres">
      <dgm:prSet presAssocID="{A5385CBF-BEDA-49A5-B8C5-0E691C20F576}" presName="childNode" presStyleLbl="node1" presStyleIdx="2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B76D42-8E71-4411-B157-2EF62A915EE8}" type="pres">
      <dgm:prSet presAssocID="{7DACBD3E-BE66-480F-AF5E-7C75894BEEBD}" presName="aSpace" presStyleCnt="0"/>
      <dgm:spPr/>
      <dgm:t>
        <a:bodyPr/>
        <a:lstStyle/>
        <a:p>
          <a:endParaRPr lang="en-US"/>
        </a:p>
      </dgm:t>
    </dgm:pt>
    <dgm:pt modelId="{8BA1E11C-63AA-464C-B6B1-784F20B137C0}" type="pres">
      <dgm:prSet presAssocID="{24FEF4A8-2E5C-4B36-9D6C-135F78D1CE63}" presName="compNode" presStyleCnt="0"/>
      <dgm:spPr/>
      <dgm:t>
        <a:bodyPr/>
        <a:lstStyle/>
        <a:p>
          <a:endParaRPr lang="en-US"/>
        </a:p>
      </dgm:t>
    </dgm:pt>
    <dgm:pt modelId="{BF9CA740-F4E9-4D71-A278-8A42AAD78A78}" type="pres">
      <dgm:prSet presAssocID="{24FEF4A8-2E5C-4B36-9D6C-135F78D1CE63}" presName="aNode" presStyleLbl="bgShp" presStyleIdx="1" presStyleCnt="5"/>
      <dgm:spPr/>
      <dgm:t>
        <a:bodyPr/>
        <a:lstStyle/>
        <a:p>
          <a:endParaRPr lang="en-US"/>
        </a:p>
      </dgm:t>
    </dgm:pt>
    <dgm:pt modelId="{D75B2407-F295-4560-B9BD-1C4A9237F962}" type="pres">
      <dgm:prSet presAssocID="{24FEF4A8-2E5C-4B36-9D6C-135F78D1CE63}" presName="textNode" presStyleLbl="bgShp" presStyleIdx="1" presStyleCnt="5"/>
      <dgm:spPr/>
      <dgm:t>
        <a:bodyPr/>
        <a:lstStyle/>
        <a:p>
          <a:endParaRPr lang="en-US"/>
        </a:p>
      </dgm:t>
    </dgm:pt>
    <dgm:pt modelId="{77B6E7BB-FD45-4539-B726-DF147217ED5F}" type="pres">
      <dgm:prSet presAssocID="{24FEF4A8-2E5C-4B36-9D6C-135F78D1CE63}" presName="compChildNode" presStyleCnt="0"/>
      <dgm:spPr/>
      <dgm:t>
        <a:bodyPr/>
        <a:lstStyle/>
        <a:p>
          <a:endParaRPr lang="en-US"/>
        </a:p>
      </dgm:t>
    </dgm:pt>
    <dgm:pt modelId="{48C095FF-612A-49DD-ACF4-16568CA3F9AF}" type="pres">
      <dgm:prSet presAssocID="{24FEF4A8-2E5C-4B36-9D6C-135F78D1CE63}" presName="theInnerList" presStyleCnt="0"/>
      <dgm:spPr/>
      <dgm:t>
        <a:bodyPr/>
        <a:lstStyle/>
        <a:p>
          <a:endParaRPr lang="en-US"/>
        </a:p>
      </dgm:t>
    </dgm:pt>
    <dgm:pt modelId="{FC97AC82-0FB2-4204-8982-B22E27BF62C0}" type="pres">
      <dgm:prSet presAssocID="{8B674C42-16D8-4492-909E-557FD4DA8926}" presName="childNode" presStyleLbl="node1" presStyleIdx="3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5BA35A-C251-4BDB-93A3-A77F7BBBF455}" type="pres">
      <dgm:prSet presAssocID="{8B674C42-16D8-4492-909E-557FD4DA8926}" presName="aSpace2" presStyleCnt="0"/>
      <dgm:spPr/>
      <dgm:t>
        <a:bodyPr/>
        <a:lstStyle/>
        <a:p>
          <a:endParaRPr lang="en-US"/>
        </a:p>
      </dgm:t>
    </dgm:pt>
    <dgm:pt modelId="{909EEA32-001B-4960-8818-A819F959631A}" type="pres">
      <dgm:prSet presAssocID="{8E19F884-DA84-4BB6-8CA5-D50BF830E6D3}" presName="childNode" presStyleLbl="node1" presStyleIdx="4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4BD107-221C-4F90-81DD-8810B9215C48}" type="pres">
      <dgm:prSet presAssocID="{8E19F884-DA84-4BB6-8CA5-D50BF830E6D3}" presName="aSpace2" presStyleCnt="0"/>
      <dgm:spPr/>
      <dgm:t>
        <a:bodyPr/>
        <a:lstStyle/>
        <a:p>
          <a:endParaRPr lang="en-US"/>
        </a:p>
      </dgm:t>
    </dgm:pt>
    <dgm:pt modelId="{EB78BFBA-D5D6-4A9B-8A90-31CE796BAB78}" type="pres">
      <dgm:prSet presAssocID="{19D77058-084F-4E71-82ED-6516B1F25B9E}" presName="childNode" presStyleLbl="node1" presStyleIdx="5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C104D0-4178-4E83-92C7-5F912AD655D0}" type="pres">
      <dgm:prSet presAssocID="{24FEF4A8-2E5C-4B36-9D6C-135F78D1CE63}" presName="aSpace" presStyleCnt="0"/>
      <dgm:spPr/>
      <dgm:t>
        <a:bodyPr/>
        <a:lstStyle/>
        <a:p>
          <a:endParaRPr lang="en-US"/>
        </a:p>
      </dgm:t>
    </dgm:pt>
    <dgm:pt modelId="{B4590C09-B741-4D8E-A246-A3CADBABD5DF}" type="pres">
      <dgm:prSet presAssocID="{EE89439E-1F23-4A50-A4A1-835644FA8D47}" presName="compNode" presStyleCnt="0"/>
      <dgm:spPr/>
      <dgm:t>
        <a:bodyPr/>
        <a:lstStyle/>
        <a:p>
          <a:endParaRPr lang="en-US"/>
        </a:p>
      </dgm:t>
    </dgm:pt>
    <dgm:pt modelId="{003E7A63-8438-4BC3-BA31-3A6B8818FA83}" type="pres">
      <dgm:prSet presAssocID="{EE89439E-1F23-4A50-A4A1-835644FA8D47}" presName="aNode" presStyleLbl="bgShp" presStyleIdx="2" presStyleCnt="5"/>
      <dgm:spPr/>
      <dgm:t>
        <a:bodyPr/>
        <a:lstStyle/>
        <a:p>
          <a:endParaRPr lang="en-US"/>
        </a:p>
      </dgm:t>
    </dgm:pt>
    <dgm:pt modelId="{2BA956A3-C538-4E75-BA20-4817480CB225}" type="pres">
      <dgm:prSet presAssocID="{EE89439E-1F23-4A50-A4A1-835644FA8D47}" presName="textNode" presStyleLbl="bgShp" presStyleIdx="2" presStyleCnt="5"/>
      <dgm:spPr/>
      <dgm:t>
        <a:bodyPr/>
        <a:lstStyle/>
        <a:p>
          <a:endParaRPr lang="en-US"/>
        </a:p>
      </dgm:t>
    </dgm:pt>
    <dgm:pt modelId="{0DCAC510-54A6-4964-89AE-634EA8A43960}" type="pres">
      <dgm:prSet presAssocID="{EE89439E-1F23-4A50-A4A1-835644FA8D47}" presName="compChildNode" presStyleCnt="0"/>
      <dgm:spPr/>
      <dgm:t>
        <a:bodyPr/>
        <a:lstStyle/>
        <a:p>
          <a:endParaRPr lang="en-US"/>
        </a:p>
      </dgm:t>
    </dgm:pt>
    <dgm:pt modelId="{D94358A3-CA8D-48BF-A36D-D9AA04E5B77F}" type="pres">
      <dgm:prSet presAssocID="{EE89439E-1F23-4A50-A4A1-835644FA8D47}" presName="theInnerList" presStyleCnt="0"/>
      <dgm:spPr/>
      <dgm:t>
        <a:bodyPr/>
        <a:lstStyle/>
        <a:p>
          <a:endParaRPr lang="en-US"/>
        </a:p>
      </dgm:t>
    </dgm:pt>
    <dgm:pt modelId="{848EC5A1-5D26-452F-ABEC-DA0BFAB32FB2}" type="pres">
      <dgm:prSet presAssocID="{01511EC3-3931-4D45-9B60-B905F9C53B0F}" presName="childNode" presStyleLbl="node1" presStyleIdx="6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B22682-5BFA-49EA-8F92-BB0423D9A045}" type="pres">
      <dgm:prSet presAssocID="{01511EC3-3931-4D45-9B60-B905F9C53B0F}" presName="aSpace2" presStyleCnt="0"/>
      <dgm:spPr/>
      <dgm:t>
        <a:bodyPr/>
        <a:lstStyle/>
        <a:p>
          <a:endParaRPr lang="en-US"/>
        </a:p>
      </dgm:t>
    </dgm:pt>
    <dgm:pt modelId="{7327D46C-779A-42E7-BA05-678ADF10126A}" type="pres">
      <dgm:prSet presAssocID="{124845D5-36DF-4648-A6D6-1CBC39278B2F}" presName="childNode" presStyleLbl="node1" presStyleIdx="7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90CD71-552F-4B00-A1C0-3A3005B64AF6}" type="pres">
      <dgm:prSet presAssocID="{124845D5-36DF-4648-A6D6-1CBC39278B2F}" presName="aSpace2" presStyleCnt="0"/>
      <dgm:spPr/>
      <dgm:t>
        <a:bodyPr/>
        <a:lstStyle/>
        <a:p>
          <a:endParaRPr lang="en-US"/>
        </a:p>
      </dgm:t>
    </dgm:pt>
    <dgm:pt modelId="{B0D38322-B527-4AD6-99AA-D76A72BBDE89}" type="pres">
      <dgm:prSet presAssocID="{137E9383-B01C-46E5-9DDB-253B05B4FD7F}" presName="childNode" presStyleLbl="node1" presStyleIdx="8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DD2CC9-2182-44EB-8FCA-5AF49AC09598}" type="pres">
      <dgm:prSet presAssocID="{EE89439E-1F23-4A50-A4A1-835644FA8D47}" presName="aSpace" presStyleCnt="0"/>
      <dgm:spPr/>
      <dgm:t>
        <a:bodyPr/>
        <a:lstStyle/>
        <a:p>
          <a:endParaRPr lang="en-US"/>
        </a:p>
      </dgm:t>
    </dgm:pt>
    <dgm:pt modelId="{40445355-8FCB-453D-BCB1-94A81B89FA1F}" type="pres">
      <dgm:prSet presAssocID="{7DB56584-00CE-404D-84FD-A8D8A13FA47C}" presName="compNode" presStyleCnt="0"/>
      <dgm:spPr/>
      <dgm:t>
        <a:bodyPr/>
        <a:lstStyle/>
        <a:p>
          <a:endParaRPr lang="en-US"/>
        </a:p>
      </dgm:t>
    </dgm:pt>
    <dgm:pt modelId="{ED050A49-65AB-4A36-AD3A-6E8FE407F038}" type="pres">
      <dgm:prSet presAssocID="{7DB56584-00CE-404D-84FD-A8D8A13FA47C}" presName="aNode" presStyleLbl="bgShp" presStyleIdx="3" presStyleCnt="5"/>
      <dgm:spPr/>
      <dgm:t>
        <a:bodyPr/>
        <a:lstStyle/>
        <a:p>
          <a:endParaRPr lang="en-US"/>
        </a:p>
      </dgm:t>
    </dgm:pt>
    <dgm:pt modelId="{8857DF6D-AFB8-4414-9AAA-9F6086978DAC}" type="pres">
      <dgm:prSet presAssocID="{7DB56584-00CE-404D-84FD-A8D8A13FA47C}" presName="textNode" presStyleLbl="bgShp" presStyleIdx="3" presStyleCnt="5"/>
      <dgm:spPr/>
      <dgm:t>
        <a:bodyPr/>
        <a:lstStyle/>
        <a:p>
          <a:endParaRPr lang="en-US"/>
        </a:p>
      </dgm:t>
    </dgm:pt>
    <dgm:pt modelId="{90A27F45-C137-4357-8112-CFF91CBDE9A7}" type="pres">
      <dgm:prSet presAssocID="{7DB56584-00CE-404D-84FD-A8D8A13FA47C}" presName="compChildNode" presStyleCnt="0"/>
      <dgm:spPr/>
      <dgm:t>
        <a:bodyPr/>
        <a:lstStyle/>
        <a:p>
          <a:endParaRPr lang="en-US"/>
        </a:p>
      </dgm:t>
    </dgm:pt>
    <dgm:pt modelId="{A51B387D-48A1-4EB7-8E02-2AEDD78309AA}" type="pres">
      <dgm:prSet presAssocID="{7DB56584-00CE-404D-84FD-A8D8A13FA47C}" presName="theInnerList" presStyleCnt="0"/>
      <dgm:spPr/>
      <dgm:t>
        <a:bodyPr/>
        <a:lstStyle/>
        <a:p>
          <a:endParaRPr lang="en-US"/>
        </a:p>
      </dgm:t>
    </dgm:pt>
    <dgm:pt modelId="{9CD9777E-5056-46D0-9FAB-7DC351708962}" type="pres">
      <dgm:prSet presAssocID="{617798CD-5D9B-49B4-87F0-D6336DA0AAD2}" presName="childNode" presStyleLbl="node1" presStyleIdx="9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C7F36F-1317-4035-80F5-23B76D70A878}" type="pres">
      <dgm:prSet presAssocID="{617798CD-5D9B-49B4-87F0-D6336DA0AAD2}" presName="aSpace2" presStyleCnt="0"/>
      <dgm:spPr/>
      <dgm:t>
        <a:bodyPr/>
        <a:lstStyle/>
        <a:p>
          <a:endParaRPr lang="en-US"/>
        </a:p>
      </dgm:t>
    </dgm:pt>
    <dgm:pt modelId="{F21830F6-0C09-46CD-AADB-4C3ADC267512}" type="pres">
      <dgm:prSet presAssocID="{9A6932DF-78B9-4381-918E-A3112F5089AA}" presName="childNode" presStyleLbl="node1" presStyleIdx="10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7E7070-92BD-4F7D-8B6C-D62962F93D87}" type="pres">
      <dgm:prSet presAssocID="{9A6932DF-78B9-4381-918E-A3112F5089AA}" presName="aSpace2" presStyleCnt="0"/>
      <dgm:spPr/>
      <dgm:t>
        <a:bodyPr/>
        <a:lstStyle/>
        <a:p>
          <a:endParaRPr lang="en-US"/>
        </a:p>
      </dgm:t>
    </dgm:pt>
    <dgm:pt modelId="{533AE7B8-5F7E-4AA6-84E2-2B069D120B1B}" type="pres">
      <dgm:prSet presAssocID="{D091FBF9-9890-4A71-9B15-6244876B1BB5}" presName="childNode" presStyleLbl="node1" presStyleIdx="11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656236-682E-42B6-81D8-B1C2445EBFD8}" type="pres">
      <dgm:prSet presAssocID="{7DB56584-00CE-404D-84FD-A8D8A13FA47C}" presName="aSpace" presStyleCnt="0"/>
      <dgm:spPr/>
      <dgm:t>
        <a:bodyPr/>
        <a:lstStyle/>
        <a:p>
          <a:endParaRPr lang="en-US"/>
        </a:p>
      </dgm:t>
    </dgm:pt>
    <dgm:pt modelId="{2FE23208-4192-4CBB-9906-1F847F99C6F0}" type="pres">
      <dgm:prSet presAssocID="{06D9DE34-2092-4F9D-9629-9315B4F1F20C}" presName="compNode" presStyleCnt="0"/>
      <dgm:spPr/>
      <dgm:t>
        <a:bodyPr/>
        <a:lstStyle/>
        <a:p>
          <a:endParaRPr lang="en-US"/>
        </a:p>
      </dgm:t>
    </dgm:pt>
    <dgm:pt modelId="{390A3F2B-FF76-48D3-BE3F-5DD7630A6DDF}" type="pres">
      <dgm:prSet presAssocID="{06D9DE34-2092-4F9D-9629-9315B4F1F20C}" presName="aNode" presStyleLbl="bgShp" presStyleIdx="4" presStyleCnt="5"/>
      <dgm:spPr/>
      <dgm:t>
        <a:bodyPr/>
        <a:lstStyle/>
        <a:p>
          <a:endParaRPr lang="en-US"/>
        </a:p>
      </dgm:t>
    </dgm:pt>
    <dgm:pt modelId="{7936A20D-6DCC-4BFA-BB1D-B61B566B8A24}" type="pres">
      <dgm:prSet presAssocID="{06D9DE34-2092-4F9D-9629-9315B4F1F20C}" presName="textNode" presStyleLbl="bgShp" presStyleIdx="4" presStyleCnt="5"/>
      <dgm:spPr/>
      <dgm:t>
        <a:bodyPr/>
        <a:lstStyle/>
        <a:p>
          <a:endParaRPr lang="en-US"/>
        </a:p>
      </dgm:t>
    </dgm:pt>
    <dgm:pt modelId="{27C9D0AB-5245-4EAA-832D-E2EECD4E1E2F}" type="pres">
      <dgm:prSet presAssocID="{06D9DE34-2092-4F9D-9629-9315B4F1F20C}" presName="compChildNode" presStyleCnt="0"/>
      <dgm:spPr/>
      <dgm:t>
        <a:bodyPr/>
        <a:lstStyle/>
        <a:p>
          <a:endParaRPr lang="en-US"/>
        </a:p>
      </dgm:t>
    </dgm:pt>
    <dgm:pt modelId="{3F091359-95D2-4421-93ED-DD26776822BD}" type="pres">
      <dgm:prSet presAssocID="{06D9DE34-2092-4F9D-9629-9315B4F1F20C}" presName="theInnerList" presStyleCnt="0"/>
      <dgm:spPr/>
      <dgm:t>
        <a:bodyPr/>
        <a:lstStyle/>
        <a:p>
          <a:endParaRPr lang="en-US"/>
        </a:p>
      </dgm:t>
    </dgm:pt>
    <dgm:pt modelId="{694EEFF4-0426-4FB6-98AD-7DB34B0A5D6A}" type="pres">
      <dgm:prSet presAssocID="{4698601E-7A16-4146-98CF-159DB4297971}" presName="childNode" presStyleLbl="node1" presStyleIdx="12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3DDE3A-B82B-41DC-B8C6-362D6422EE68}" type="pres">
      <dgm:prSet presAssocID="{4698601E-7A16-4146-98CF-159DB4297971}" presName="aSpace2" presStyleCnt="0"/>
      <dgm:spPr/>
      <dgm:t>
        <a:bodyPr/>
        <a:lstStyle/>
        <a:p>
          <a:endParaRPr lang="en-US"/>
        </a:p>
      </dgm:t>
    </dgm:pt>
    <dgm:pt modelId="{CAE290A1-8E3A-4FD6-A19C-7DE650AA808F}" type="pres">
      <dgm:prSet presAssocID="{933C26C8-CB26-4FB4-8F92-0B764741ABAB}" presName="childNode" presStyleLbl="node1" presStyleIdx="13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67E618-A9B1-44FC-96C8-9C9BCDFAB05D}" type="pres">
      <dgm:prSet presAssocID="{933C26C8-CB26-4FB4-8F92-0B764741ABAB}" presName="aSpace2" presStyleCnt="0"/>
      <dgm:spPr/>
      <dgm:t>
        <a:bodyPr/>
        <a:lstStyle/>
        <a:p>
          <a:endParaRPr lang="en-US"/>
        </a:p>
      </dgm:t>
    </dgm:pt>
    <dgm:pt modelId="{496D87B7-6AEB-4D7F-B62F-D2BB6DD8F5C0}" type="pres">
      <dgm:prSet presAssocID="{041480C4-1ADE-4F47-9AEC-EF96C0559657}" presName="childNode" presStyleLbl="node1" presStyleIdx="14" presStyleCnt="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D4750C-ABBD-4237-9C1F-F2B91E5DF2A0}" srcId="{24FEF4A8-2E5C-4B36-9D6C-135F78D1CE63}" destId="{19D77058-084F-4E71-82ED-6516B1F25B9E}" srcOrd="2" destOrd="0" parTransId="{115F37E7-277A-4AEE-8FFF-5C8256BC94B6}" sibTransId="{18B4037D-5EC2-4182-9847-F93389DE00D3}"/>
    <dgm:cxn modelId="{720D6AED-FD42-4C1E-9C87-5F2DCD3882A8}" type="presOf" srcId="{933C26C8-CB26-4FB4-8F92-0B764741ABAB}" destId="{CAE290A1-8E3A-4FD6-A19C-7DE650AA808F}" srcOrd="0" destOrd="0" presId="urn:microsoft.com/office/officeart/2005/8/layout/lProcess2"/>
    <dgm:cxn modelId="{AAE2FF17-2E1A-426B-9FE7-07F66F3AE0C1}" type="presOf" srcId="{617798CD-5D9B-49B4-87F0-D6336DA0AAD2}" destId="{9CD9777E-5056-46D0-9FAB-7DC351708962}" srcOrd="0" destOrd="0" presId="urn:microsoft.com/office/officeart/2005/8/layout/lProcess2"/>
    <dgm:cxn modelId="{4E15D512-F8F2-4683-BE82-C27BF6D3EB1C}" type="presOf" srcId="{24FEF4A8-2E5C-4B36-9D6C-135F78D1CE63}" destId="{D75B2407-F295-4560-B9BD-1C4A9237F962}" srcOrd="1" destOrd="0" presId="urn:microsoft.com/office/officeart/2005/8/layout/lProcess2"/>
    <dgm:cxn modelId="{51AA877D-E1C9-4A5E-BCDF-848DD9241BFA}" srcId="{06D9DE34-2092-4F9D-9629-9315B4F1F20C}" destId="{041480C4-1ADE-4F47-9AEC-EF96C0559657}" srcOrd="2" destOrd="0" parTransId="{BBA7539D-1DA4-4C0B-BA0F-8F520B85A041}" sibTransId="{F83357BF-80C8-4F8F-B640-7692E6AC6FD5}"/>
    <dgm:cxn modelId="{EE6C75C2-C8E0-45B4-A059-0BBBDE89F5C9}" srcId="{7DB56584-00CE-404D-84FD-A8D8A13FA47C}" destId="{9A6932DF-78B9-4381-918E-A3112F5089AA}" srcOrd="1" destOrd="0" parTransId="{82F8FF71-2A4F-4390-830E-5F9D859E1FA8}" sibTransId="{4A1D8B9E-107A-4994-A681-674E8674860E}"/>
    <dgm:cxn modelId="{BC7715B8-95C5-461A-A285-CEACDDFA685B}" type="presOf" srcId="{7DACBD3E-BE66-480F-AF5E-7C75894BEEBD}" destId="{7801A127-B8D7-4A37-8AE1-4A4B7E410513}" srcOrd="1" destOrd="0" presId="urn:microsoft.com/office/officeart/2005/8/layout/lProcess2"/>
    <dgm:cxn modelId="{AB29CC5C-7D41-454B-ACE1-F89ABFA48BFB}" type="presOf" srcId="{041480C4-1ADE-4F47-9AEC-EF96C0559657}" destId="{496D87B7-6AEB-4D7F-B62F-D2BB6DD8F5C0}" srcOrd="0" destOrd="0" presId="urn:microsoft.com/office/officeart/2005/8/layout/lProcess2"/>
    <dgm:cxn modelId="{C91B647F-E21D-4F6A-A1D2-E91B9C848C62}" srcId="{5BF36062-6CC6-4D93-AE6B-E678374DD60F}" destId="{06D9DE34-2092-4F9D-9629-9315B4F1F20C}" srcOrd="4" destOrd="0" parTransId="{895D0652-259C-4A46-82FD-7C50210B735A}" sibTransId="{C8289DB2-1AE7-49F4-9D22-190D162098F6}"/>
    <dgm:cxn modelId="{1F90F1CC-5AF7-4DFB-83B6-FA29E970F854}" type="presOf" srcId="{19D77058-084F-4E71-82ED-6516B1F25B9E}" destId="{EB78BFBA-D5D6-4A9B-8A90-31CE796BAB78}" srcOrd="0" destOrd="0" presId="urn:microsoft.com/office/officeart/2005/8/layout/lProcess2"/>
    <dgm:cxn modelId="{E3840706-0FEF-49F7-9E27-1B387415D540}" srcId="{06D9DE34-2092-4F9D-9629-9315B4F1F20C}" destId="{4698601E-7A16-4146-98CF-159DB4297971}" srcOrd="0" destOrd="0" parTransId="{6E9A685E-79EB-4208-B37A-B8848FC4025B}" sibTransId="{E2DA4C2E-18A8-4020-84C2-CAC3D1BD9773}"/>
    <dgm:cxn modelId="{78F1C60D-8A30-4DC0-9B5D-1BE9C9EB0881}" srcId="{5BF36062-6CC6-4D93-AE6B-E678374DD60F}" destId="{EE89439E-1F23-4A50-A4A1-835644FA8D47}" srcOrd="2" destOrd="0" parTransId="{C027B18C-75B8-43B7-B9FA-3ABD77707E2C}" sibTransId="{2BF23908-B3D6-48E8-BFA2-C52923115014}"/>
    <dgm:cxn modelId="{D83C052B-CA52-4B7E-96B8-FF7A26FD4ADA}" type="presOf" srcId="{24FEF4A8-2E5C-4B36-9D6C-135F78D1CE63}" destId="{BF9CA740-F4E9-4D71-A278-8A42AAD78A78}" srcOrd="0" destOrd="0" presId="urn:microsoft.com/office/officeart/2005/8/layout/lProcess2"/>
    <dgm:cxn modelId="{BD0F1072-3A09-49AA-A932-55561635B5CF}" type="presOf" srcId="{06D9DE34-2092-4F9D-9629-9315B4F1F20C}" destId="{7936A20D-6DCC-4BFA-BB1D-B61B566B8A24}" srcOrd="1" destOrd="0" presId="urn:microsoft.com/office/officeart/2005/8/layout/lProcess2"/>
    <dgm:cxn modelId="{5B381172-8E1F-44A2-84A9-80546A85E2A0}" type="presOf" srcId="{7DB56584-00CE-404D-84FD-A8D8A13FA47C}" destId="{8857DF6D-AFB8-4414-9AAA-9F6086978DAC}" srcOrd="1" destOrd="0" presId="urn:microsoft.com/office/officeart/2005/8/layout/lProcess2"/>
    <dgm:cxn modelId="{80C34FD3-3A6A-4CEC-AF87-8FBE2877D7A3}" srcId="{7DACBD3E-BE66-480F-AF5E-7C75894BEEBD}" destId="{A5385CBF-BEDA-49A5-B8C5-0E691C20F576}" srcOrd="2" destOrd="0" parTransId="{592E46B7-313D-40A4-BCA5-01F200F47DC5}" sibTransId="{AC583A63-BCBF-403E-8926-A873AD563E3E}"/>
    <dgm:cxn modelId="{50F2BE8E-DD0C-4A20-8826-5A819F4F2181}" srcId="{7DACBD3E-BE66-480F-AF5E-7C75894BEEBD}" destId="{FF395702-FF04-4767-9C0D-7E5FC75465BC}" srcOrd="1" destOrd="0" parTransId="{27ABE322-210B-44E2-BD99-E9407AF3424A}" sibTransId="{D6A8B5A4-3A1E-489F-B7C0-EA4EF1025A8E}"/>
    <dgm:cxn modelId="{E4EE0DCB-4809-4C04-8541-513413A89E63}" type="presOf" srcId="{1F8E82B9-A61B-43F8-92F2-7E21288F1F83}" destId="{F9A40E60-0A29-41C6-849C-C20943CEA06C}" srcOrd="0" destOrd="0" presId="urn:microsoft.com/office/officeart/2005/8/layout/lProcess2"/>
    <dgm:cxn modelId="{59BA6D46-B667-452E-BE67-3BE33104704E}" type="presOf" srcId="{EE89439E-1F23-4A50-A4A1-835644FA8D47}" destId="{2BA956A3-C538-4E75-BA20-4817480CB225}" srcOrd="1" destOrd="0" presId="urn:microsoft.com/office/officeart/2005/8/layout/lProcess2"/>
    <dgm:cxn modelId="{A36BC2F5-31FE-44F8-8592-43E5F8E33F34}" srcId="{5BF36062-6CC6-4D93-AE6B-E678374DD60F}" destId="{7DACBD3E-BE66-480F-AF5E-7C75894BEEBD}" srcOrd="0" destOrd="0" parTransId="{9C34EADA-9CC2-43DB-B5CC-B5EB0044AE0B}" sibTransId="{9E3C159F-35F0-4379-8C93-4BCBB16F50BA}"/>
    <dgm:cxn modelId="{F64DCA41-561F-4585-A7FF-2D0222A68F26}" type="presOf" srcId="{4698601E-7A16-4146-98CF-159DB4297971}" destId="{694EEFF4-0426-4FB6-98AD-7DB34B0A5D6A}" srcOrd="0" destOrd="0" presId="urn:microsoft.com/office/officeart/2005/8/layout/lProcess2"/>
    <dgm:cxn modelId="{61C1D799-4A5C-45A4-BE1B-ADE30959A44E}" type="presOf" srcId="{8B674C42-16D8-4492-909E-557FD4DA8926}" destId="{FC97AC82-0FB2-4204-8982-B22E27BF62C0}" srcOrd="0" destOrd="0" presId="urn:microsoft.com/office/officeart/2005/8/layout/lProcess2"/>
    <dgm:cxn modelId="{528E8253-F2BB-4ED5-B9A9-20CDC019D01D}" type="presOf" srcId="{01511EC3-3931-4D45-9B60-B905F9C53B0F}" destId="{848EC5A1-5D26-452F-ABEC-DA0BFAB32FB2}" srcOrd="0" destOrd="0" presId="urn:microsoft.com/office/officeart/2005/8/layout/lProcess2"/>
    <dgm:cxn modelId="{84CD76F9-CC06-438A-9468-2AEC3751CC50}" srcId="{5BF36062-6CC6-4D93-AE6B-E678374DD60F}" destId="{7DB56584-00CE-404D-84FD-A8D8A13FA47C}" srcOrd="3" destOrd="0" parTransId="{154F0BB9-4631-4707-A663-72C555A52F57}" sibTransId="{1D42AE0D-58EE-4F87-B1EE-14EC525F06DF}"/>
    <dgm:cxn modelId="{01F8AB35-B835-4DCB-B161-6966D59049D8}" srcId="{24FEF4A8-2E5C-4B36-9D6C-135F78D1CE63}" destId="{8E19F884-DA84-4BB6-8CA5-D50BF830E6D3}" srcOrd="1" destOrd="0" parTransId="{F8A4D1E2-F3B1-4E8B-B88D-66E385C278C2}" sibTransId="{AE22A418-59DC-4960-87CB-A89805178DA3}"/>
    <dgm:cxn modelId="{11D1BCEC-E264-4C3B-B572-A01A3932795C}" type="presOf" srcId="{7DACBD3E-BE66-480F-AF5E-7C75894BEEBD}" destId="{AE19983A-7FE1-4A76-B87A-05EDCB3F4205}" srcOrd="0" destOrd="0" presId="urn:microsoft.com/office/officeart/2005/8/layout/lProcess2"/>
    <dgm:cxn modelId="{347E4C7A-5468-436D-B646-E8CD1392799B}" type="presOf" srcId="{A5385CBF-BEDA-49A5-B8C5-0E691C20F576}" destId="{41A4F5DA-BE84-48B4-8911-96FB0DAA1FB9}" srcOrd="0" destOrd="0" presId="urn:microsoft.com/office/officeart/2005/8/layout/lProcess2"/>
    <dgm:cxn modelId="{AC94B636-E057-4810-B647-1399A267972D}" srcId="{7DB56584-00CE-404D-84FD-A8D8A13FA47C}" destId="{617798CD-5D9B-49B4-87F0-D6336DA0AAD2}" srcOrd="0" destOrd="0" parTransId="{76F1EE0B-D49A-4801-9773-1AC0C12646A5}" sibTransId="{AC52ADD3-0435-4FF4-9798-1EC9A3458E27}"/>
    <dgm:cxn modelId="{FCBD91ED-3723-4BB7-BA5A-D7266978D67C}" type="presOf" srcId="{EE89439E-1F23-4A50-A4A1-835644FA8D47}" destId="{003E7A63-8438-4BC3-BA31-3A6B8818FA83}" srcOrd="0" destOrd="0" presId="urn:microsoft.com/office/officeart/2005/8/layout/lProcess2"/>
    <dgm:cxn modelId="{F3C51EEC-5205-4133-BE5B-22E9A92846AE}" srcId="{EE89439E-1F23-4A50-A4A1-835644FA8D47}" destId="{124845D5-36DF-4648-A6D6-1CBC39278B2F}" srcOrd="1" destOrd="0" parTransId="{94739672-61C7-43C2-857B-D9966435806D}" sibTransId="{6BCE2B6F-4831-4971-8EBA-997A90D4A06C}"/>
    <dgm:cxn modelId="{DE4EA0B1-6DF1-4FAB-A02F-6A4DD0981C7B}" type="presOf" srcId="{137E9383-B01C-46E5-9DDB-253B05B4FD7F}" destId="{B0D38322-B527-4AD6-99AA-D76A72BBDE89}" srcOrd="0" destOrd="0" presId="urn:microsoft.com/office/officeart/2005/8/layout/lProcess2"/>
    <dgm:cxn modelId="{24EB3D4B-4760-4A5E-A823-697AB174DF8F}" type="presOf" srcId="{9A6932DF-78B9-4381-918E-A3112F5089AA}" destId="{F21830F6-0C09-46CD-AADB-4C3ADC267512}" srcOrd="0" destOrd="0" presId="urn:microsoft.com/office/officeart/2005/8/layout/lProcess2"/>
    <dgm:cxn modelId="{C07A3CC7-6680-42EB-B701-8D9DB8F5B04B}" type="presOf" srcId="{124845D5-36DF-4648-A6D6-1CBC39278B2F}" destId="{7327D46C-779A-42E7-BA05-678ADF10126A}" srcOrd="0" destOrd="0" presId="urn:microsoft.com/office/officeart/2005/8/layout/lProcess2"/>
    <dgm:cxn modelId="{CC9C58A2-7766-4F31-818E-CAE687FE25B5}" type="presOf" srcId="{D091FBF9-9890-4A71-9B15-6244876B1BB5}" destId="{533AE7B8-5F7E-4AA6-84E2-2B069D120B1B}" srcOrd="0" destOrd="0" presId="urn:microsoft.com/office/officeart/2005/8/layout/lProcess2"/>
    <dgm:cxn modelId="{200A109D-59A7-471A-B49B-49F4A2D33AD2}" srcId="{EE89439E-1F23-4A50-A4A1-835644FA8D47}" destId="{137E9383-B01C-46E5-9DDB-253B05B4FD7F}" srcOrd="2" destOrd="0" parTransId="{0B9D8FAF-48AC-44C8-8598-2195335FC5F3}" sibTransId="{BA650A63-BE4C-4CC1-ACB7-ABD385B7B32B}"/>
    <dgm:cxn modelId="{2E6D4D47-2C54-444A-9BE1-9ED6E790083C}" srcId="{24FEF4A8-2E5C-4B36-9D6C-135F78D1CE63}" destId="{8B674C42-16D8-4492-909E-557FD4DA8926}" srcOrd="0" destOrd="0" parTransId="{1662C681-4ACF-41A1-88EE-42163BD7F2C5}" sibTransId="{584F5678-76A6-43ED-8177-7B38ABB1C63C}"/>
    <dgm:cxn modelId="{42529DEA-CA54-4312-842E-5F4CE15AE3DC}" srcId="{EE89439E-1F23-4A50-A4A1-835644FA8D47}" destId="{01511EC3-3931-4D45-9B60-B905F9C53B0F}" srcOrd="0" destOrd="0" parTransId="{9A05541F-D08D-4E13-88FF-5854DC4CDEE6}" sibTransId="{9BD4F140-F3AF-454D-BE01-15FD0E01B61F}"/>
    <dgm:cxn modelId="{579421EA-CCCD-45FF-89AD-E8C0D6CA5AD0}" type="presOf" srcId="{FF395702-FF04-4767-9C0D-7E5FC75465BC}" destId="{1CB52440-E1B3-4C34-B72A-6316EC7C2206}" srcOrd="0" destOrd="0" presId="urn:microsoft.com/office/officeart/2005/8/layout/lProcess2"/>
    <dgm:cxn modelId="{5660E852-C2BE-4C96-AEA0-AA83DD8B6BF3}" type="presOf" srcId="{7DB56584-00CE-404D-84FD-A8D8A13FA47C}" destId="{ED050A49-65AB-4A36-AD3A-6E8FE407F038}" srcOrd="0" destOrd="0" presId="urn:microsoft.com/office/officeart/2005/8/layout/lProcess2"/>
    <dgm:cxn modelId="{E22FC122-706D-41E6-A90C-0F9A55A3273C}" srcId="{7DACBD3E-BE66-480F-AF5E-7C75894BEEBD}" destId="{1F8E82B9-A61B-43F8-92F2-7E21288F1F83}" srcOrd="0" destOrd="0" parTransId="{BA5D0D07-C2ED-402E-9BF0-4DCE1DE677B3}" sibTransId="{4AED25C5-05EB-4267-962F-0DC6CA0A8D7C}"/>
    <dgm:cxn modelId="{2A62FF63-5FF7-4121-8113-D831A595355E}" type="presOf" srcId="{8E19F884-DA84-4BB6-8CA5-D50BF830E6D3}" destId="{909EEA32-001B-4960-8818-A819F959631A}" srcOrd="0" destOrd="0" presId="urn:microsoft.com/office/officeart/2005/8/layout/lProcess2"/>
    <dgm:cxn modelId="{39377D4A-A084-4D26-BF35-F632D3701176}" type="presOf" srcId="{06D9DE34-2092-4F9D-9629-9315B4F1F20C}" destId="{390A3F2B-FF76-48D3-BE3F-5DD7630A6DDF}" srcOrd="0" destOrd="0" presId="urn:microsoft.com/office/officeart/2005/8/layout/lProcess2"/>
    <dgm:cxn modelId="{38D0BE86-9013-4E3E-8DB7-7E83DC20C356}" srcId="{7DB56584-00CE-404D-84FD-A8D8A13FA47C}" destId="{D091FBF9-9890-4A71-9B15-6244876B1BB5}" srcOrd="2" destOrd="0" parTransId="{35E0F084-A4E6-4D5C-8326-09E674AD85EA}" sibTransId="{639113BC-C79D-4CB6-9EA9-74B3B1FF8FD2}"/>
    <dgm:cxn modelId="{D81ED77C-C2EA-4D4C-AC85-7889AF644820}" srcId="{06D9DE34-2092-4F9D-9629-9315B4F1F20C}" destId="{933C26C8-CB26-4FB4-8F92-0B764741ABAB}" srcOrd="1" destOrd="0" parTransId="{552EB258-9294-43A9-AC49-855E13F6A4D1}" sibTransId="{C173518D-59CA-4DD9-ADA3-31CB99264DE7}"/>
    <dgm:cxn modelId="{030C92AA-DA59-4873-8FB4-B82C9BFABECE}" srcId="{5BF36062-6CC6-4D93-AE6B-E678374DD60F}" destId="{24FEF4A8-2E5C-4B36-9D6C-135F78D1CE63}" srcOrd="1" destOrd="0" parTransId="{84BC376E-DDBC-4840-9252-DA3BA1C7286C}" sibTransId="{34BA2CED-18D1-4D53-A457-A7CDFBFD8842}"/>
    <dgm:cxn modelId="{4C4E37EE-6135-4705-A7A2-71F3AA95C8A3}" type="presOf" srcId="{5BF36062-6CC6-4D93-AE6B-E678374DD60F}" destId="{781CCCC9-C52E-4DCA-BB36-C39C80574D52}" srcOrd="0" destOrd="0" presId="urn:microsoft.com/office/officeart/2005/8/layout/lProcess2"/>
    <dgm:cxn modelId="{8AEDAA2F-7343-4E44-9F59-493599DDD5F8}" type="presParOf" srcId="{781CCCC9-C52E-4DCA-BB36-C39C80574D52}" destId="{BBAD0906-C12D-4306-B4EE-0D72294B480C}" srcOrd="0" destOrd="0" presId="urn:microsoft.com/office/officeart/2005/8/layout/lProcess2"/>
    <dgm:cxn modelId="{23456C20-3158-4C69-ABFF-8AEA1DDE986B}" type="presParOf" srcId="{BBAD0906-C12D-4306-B4EE-0D72294B480C}" destId="{AE19983A-7FE1-4A76-B87A-05EDCB3F4205}" srcOrd="0" destOrd="0" presId="urn:microsoft.com/office/officeart/2005/8/layout/lProcess2"/>
    <dgm:cxn modelId="{528E48C2-ADBF-4D0A-964D-1FD5204068B8}" type="presParOf" srcId="{BBAD0906-C12D-4306-B4EE-0D72294B480C}" destId="{7801A127-B8D7-4A37-8AE1-4A4B7E410513}" srcOrd="1" destOrd="0" presId="urn:microsoft.com/office/officeart/2005/8/layout/lProcess2"/>
    <dgm:cxn modelId="{9061FC75-1DEC-49FC-B889-E47AC4979BD3}" type="presParOf" srcId="{BBAD0906-C12D-4306-B4EE-0D72294B480C}" destId="{5F6A51FD-4E7B-47C7-91A5-B2935F3F8857}" srcOrd="2" destOrd="0" presId="urn:microsoft.com/office/officeart/2005/8/layout/lProcess2"/>
    <dgm:cxn modelId="{9822EA02-CE03-47AB-932A-67D27F206D0E}" type="presParOf" srcId="{5F6A51FD-4E7B-47C7-91A5-B2935F3F8857}" destId="{0239A1A9-6516-4FCF-BEDE-BAEA8DE4019C}" srcOrd="0" destOrd="0" presId="urn:microsoft.com/office/officeart/2005/8/layout/lProcess2"/>
    <dgm:cxn modelId="{44BC448E-3D61-4EA9-A090-2782773CE9F3}" type="presParOf" srcId="{0239A1A9-6516-4FCF-BEDE-BAEA8DE4019C}" destId="{F9A40E60-0A29-41C6-849C-C20943CEA06C}" srcOrd="0" destOrd="0" presId="urn:microsoft.com/office/officeart/2005/8/layout/lProcess2"/>
    <dgm:cxn modelId="{0CAC3475-24D8-4707-8E45-F101B786C807}" type="presParOf" srcId="{0239A1A9-6516-4FCF-BEDE-BAEA8DE4019C}" destId="{8CE20223-BFC0-4619-8B68-DFE26153425C}" srcOrd="1" destOrd="0" presId="urn:microsoft.com/office/officeart/2005/8/layout/lProcess2"/>
    <dgm:cxn modelId="{2264EDFD-920C-4834-B46A-34F8DD987D14}" type="presParOf" srcId="{0239A1A9-6516-4FCF-BEDE-BAEA8DE4019C}" destId="{1CB52440-E1B3-4C34-B72A-6316EC7C2206}" srcOrd="2" destOrd="0" presId="urn:microsoft.com/office/officeart/2005/8/layout/lProcess2"/>
    <dgm:cxn modelId="{351519B4-7470-4449-AB22-D90A798FF095}" type="presParOf" srcId="{0239A1A9-6516-4FCF-BEDE-BAEA8DE4019C}" destId="{180A2518-B43C-4E02-B707-B12F60182EDB}" srcOrd="3" destOrd="0" presId="urn:microsoft.com/office/officeart/2005/8/layout/lProcess2"/>
    <dgm:cxn modelId="{C43F715B-A49C-4951-8DEE-E71A23A21812}" type="presParOf" srcId="{0239A1A9-6516-4FCF-BEDE-BAEA8DE4019C}" destId="{41A4F5DA-BE84-48B4-8911-96FB0DAA1FB9}" srcOrd="4" destOrd="0" presId="urn:microsoft.com/office/officeart/2005/8/layout/lProcess2"/>
    <dgm:cxn modelId="{710022D2-E735-4904-BBFC-425DBC7ED31C}" type="presParOf" srcId="{781CCCC9-C52E-4DCA-BB36-C39C80574D52}" destId="{E4B76D42-8E71-4411-B157-2EF62A915EE8}" srcOrd="1" destOrd="0" presId="urn:microsoft.com/office/officeart/2005/8/layout/lProcess2"/>
    <dgm:cxn modelId="{5807E36A-8B17-41FB-AD0B-AEDD4A69F899}" type="presParOf" srcId="{781CCCC9-C52E-4DCA-BB36-C39C80574D52}" destId="{8BA1E11C-63AA-464C-B6B1-784F20B137C0}" srcOrd="2" destOrd="0" presId="urn:microsoft.com/office/officeart/2005/8/layout/lProcess2"/>
    <dgm:cxn modelId="{AB98D126-EEFE-4C00-AABA-19740DEDE2F0}" type="presParOf" srcId="{8BA1E11C-63AA-464C-B6B1-784F20B137C0}" destId="{BF9CA740-F4E9-4D71-A278-8A42AAD78A78}" srcOrd="0" destOrd="0" presId="urn:microsoft.com/office/officeart/2005/8/layout/lProcess2"/>
    <dgm:cxn modelId="{EEB63899-1441-4766-B651-C888C38C7167}" type="presParOf" srcId="{8BA1E11C-63AA-464C-B6B1-784F20B137C0}" destId="{D75B2407-F295-4560-B9BD-1C4A9237F962}" srcOrd="1" destOrd="0" presId="urn:microsoft.com/office/officeart/2005/8/layout/lProcess2"/>
    <dgm:cxn modelId="{A8371E1E-8B3F-489B-B976-F9FF95760D90}" type="presParOf" srcId="{8BA1E11C-63AA-464C-B6B1-784F20B137C0}" destId="{77B6E7BB-FD45-4539-B726-DF147217ED5F}" srcOrd="2" destOrd="0" presId="urn:microsoft.com/office/officeart/2005/8/layout/lProcess2"/>
    <dgm:cxn modelId="{EA9E3E9A-3F1E-4675-A8B7-E41CA7B8A5BE}" type="presParOf" srcId="{77B6E7BB-FD45-4539-B726-DF147217ED5F}" destId="{48C095FF-612A-49DD-ACF4-16568CA3F9AF}" srcOrd="0" destOrd="0" presId="urn:microsoft.com/office/officeart/2005/8/layout/lProcess2"/>
    <dgm:cxn modelId="{B9EF1451-E2E5-4A58-95B2-52AE8329A960}" type="presParOf" srcId="{48C095FF-612A-49DD-ACF4-16568CA3F9AF}" destId="{FC97AC82-0FB2-4204-8982-B22E27BF62C0}" srcOrd="0" destOrd="0" presId="urn:microsoft.com/office/officeart/2005/8/layout/lProcess2"/>
    <dgm:cxn modelId="{CCF4ED5C-38A0-42BC-9D35-F25FC735D230}" type="presParOf" srcId="{48C095FF-612A-49DD-ACF4-16568CA3F9AF}" destId="{545BA35A-C251-4BDB-93A3-A77F7BBBF455}" srcOrd="1" destOrd="0" presId="urn:microsoft.com/office/officeart/2005/8/layout/lProcess2"/>
    <dgm:cxn modelId="{E2A006B0-A857-45D6-850E-A9E4900BFA17}" type="presParOf" srcId="{48C095FF-612A-49DD-ACF4-16568CA3F9AF}" destId="{909EEA32-001B-4960-8818-A819F959631A}" srcOrd="2" destOrd="0" presId="urn:microsoft.com/office/officeart/2005/8/layout/lProcess2"/>
    <dgm:cxn modelId="{50DF2AC5-370F-49C7-BED6-4ADFD2C36910}" type="presParOf" srcId="{48C095FF-612A-49DD-ACF4-16568CA3F9AF}" destId="{8E4BD107-221C-4F90-81DD-8810B9215C48}" srcOrd="3" destOrd="0" presId="urn:microsoft.com/office/officeart/2005/8/layout/lProcess2"/>
    <dgm:cxn modelId="{85292117-6242-465F-89EF-6BCC4DE8B31C}" type="presParOf" srcId="{48C095FF-612A-49DD-ACF4-16568CA3F9AF}" destId="{EB78BFBA-D5D6-4A9B-8A90-31CE796BAB78}" srcOrd="4" destOrd="0" presId="urn:microsoft.com/office/officeart/2005/8/layout/lProcess2"/>
    <dgm:cxn modelId="{30153181-E85F-4179-88CC-A5727D95884F}" type="presParOf" srcId="{781CCCC9-C52E-4DCA-BB36-C39C80574D52}" destId="{B9C104D0-4178-4E83-92C7-5F912AD655D0}" srcOrd="3" destOrd="0" presId="urn:microsoft.com/office/officeart/2005/8/layout/lProcess2"/>
    <dgm:cxn modelId="{31DA692D-3569-4CBF-A9EA-E4D95C53817E}" type="presParOf" srcId="{781CCCC9-C52E-4DCA-BB36-C39C80574D52}" destId="{B4590C09-B741-4D8E-A246-A3CADBABD5DF}" srcOrd="4" destOrd="0" presId="urn:microsoft.com/office/officeart/2005/8/layout/lProcess2"/>
    <dgm:cxn modelId="{3AC27F82-D5DC-4CE1-A389-859CF297DCDC}" type="presParOf" srcId="{B4590C09-B741-4D8E-A246-A3CADBABD5DF}" destId="{003E7A63-8438-4BC3-BA31-3A6B8818FA83}" srcOrd="0" destOrd="0" presId="urn:microsoft.com/office/officeart/2005/8/layout/lProcess2"/>
    <dgm:cxn modelId="{98F741D1-C666-4462-B602-0E0093919152}" type="presParOf" srcId="{B4590C09-B741-4D8E-A246-A3CADBABD5DF}" destId="{2BA956A3-C538-4E75-BA20-4817480CB225}" srcOrd="1" destOrd="0" presId="urn:microsoft.com/office/officeart/2005/8/layout/lProcess2"/>
    <dgm:cxn modelId="{8098B7C7-3981-41C0-BF0D-713D13546077}" type="presParOf" srcId="{B4590C09-B741-4D8E-A246-A3CADBABD5DF}" destId="{0DCAC510-54A6-4964-89AE-634EA8A43960}" srcOrd="2" destOrd="0" presId="urn:microsoft.com/office/officeart/2005/8/layout/lProcess2"/>
    <dgm:cxn modelId="{26B547CA-EC53-4B22-82AB-EB0334CD397B}" type="presParOf" srcId="{0DCAC510-54A6-4964-89AE-634EA8A43960}" destId="{D94358A3-CA8D-48BF-A36D-D9AA04E5B77F}" srcOrd="0" destOrd="0" presId="urn:microsoft.com/office/officeart/2005/8/layout/lProcess2"/>
    <dgm:cxn modelId="{9AEB9731-F89D-495A-BA56-8A5A348DA44A}" type="presParOf" srcId="{D94358A3-CA8D-48BF-A36D-D9AA04E5B77F}" destId="{848EC5A1-5D26-452F-ABEC-DA0BFAB32FB2}" srcOrd="0" destOrd="0" presId="urn:microsoft.com/office/officeart/2005/8/layout/lProcess2"/>
    <dgm:cxn modelId="{7B4F23F1-2E99-443E-84AD-0CE06C97749A}" type="presParOf" srcId="{D94358A3-CA8D-48BF-A36D-D9AA04E5B77F}" destId="{96B22682-5BFA-49EA-8F92-BB0423D9A045}" srcOrd="1" destOrd="0" presId="urn:microsoft.com/office/officeart/2005/8/layout/lProcess2"/>
    <dgm:cxn modelId="{A0B93D88-5F26-41DC-AFD6-E3BA541D389F}" type="presParOf" srcId="{D94358A3-CA8D-48BF-A36D-D9AA04E5B77F}" destId="{7327D46C-779A-42E7-BA05-678ADF10126A}" srcOrd="2" destOrd="0" presId="urn:microsoft.com/office/officeart/2005/8/layout/lProcess2"/>
    <dgm:cxn modelId="{DE591222-CC2A-406C-867B-4023043A2C81}" type="presParOf" srcId="{D94358A3-CA8D-48BF-A36D-D9AA04E5B77F}" destId="{1690CD71-552F-4B00-A1C0-3A3005B64AF6}" srcOrd="3" destOrd="0" presId="urn:microsoft.com/office/officeart/2005/8/layout/lProcess2"/>
    <dgm:cxn modelId="{A7149302-3A8A-4068-888D-D09951A07FBE}" type="presParOf" srcId="{D94358A3-CA8D-48BF-A36D-D9AA04E5B77F}" destId="{B0D38322-B527-4AD6-99AA-D76A72BBDE89}" srcOrd="4" destOrd="0" presId="urn:microsoft.com/office/officeart/2005/8/layout/lProcess2"/>
    <dgm:cxn modelId="{64E110A8-46BA-43D3-A871-231860BD37C2}" type="presParOf" srcId="{781CCCC9-C52E-4DCA-BB36-C39C80574D52}" destId="{CDDD2CC9-2182-44EB-8FCA-5AF49AC09598}" srcOrd="5" destOrd="0" presId="urn:microsoft.com/office/officeart/2005/8/layout/lProcess2"/>
    <dgm:cxn modelId="{DE17FA9F-6B68-4131-B5FB-71FB45A2AA30}" type="presParOf" srcId="{781CCCC9-C52E-4DCA-BB36-C39C80574D52}" destId="{40445355-8FCB-453D-BCB1-94A81B89FA1F}" srcOrd="6" destOrd="0" presId="urn:microsoft.com/office/officeart/2005/8/layout/lProcess2"/>
    <dgm:cxn modelId="{EDF4A543-68EF-49D6-A689-A7D8DBBA369A}" type="presParOf" srcId="{40445355-8FCB-453D-BCB1-94A81B89FA1F}" destId="{ED050A49-65AB-4A36-AD3A-6E8FE407F038}" srcOrd="0" destOrd="0" presId="urn:microsoft.com/office/officeart/2005/8/layout/lProcess2"/>
    <dgm:cxn modelId="{325BC3DB-4052-4337-ACBD-7D8966E242DE}" type="presParOf" srcId="{40445355-8FCB-453D-BCB1-94A81B89FA1F}" destId="{8857DF6D-AFB8-4414-9AAA-9F6086978DAC}" srcOrd="1" destOrd="0" presId="urn:microsoft.com/office/officeart/2005/8/layout/lProcess2"/>
    <dgm:cxn modelId="{40C40818-F387-4772-BC1E-B07FFBFFFBFA}" type="presParOf" srcId="{40445355-8FCB-453D-BCB1-94A81B89FA1F}" destId="{90A27F45-C137-4357-8112-CFF91CBDE9A7}" srcOrd="2" destOrd="0" presId="urn:microsoft.com/office/officeart/2005/8/layout/lProcess2"/>
    <dgm:cxn modelId="{6B453AAD-2821-4916-896E-2B157D6139A7}" type="presParOf" srcId="{90A27F45-C137-4357-8112-CFF91CBDE9A7}" destId="{A51B387D-48A1-4EB7-8E02-2AEDD78309AA}" srcOrd="0" destOrd="0" presId="urn:microsoft.com/office/officeart/2005/8/layout/lProcess2"/>
    <dgm:cxn modelId="{BB549D7C-F329-477A-86CB-C68A3DF52788}" type="presParOf" srcId="{A51B387D-48A1-4EB7-8E02-2AEDD78309AA}" destId="{9CD9777E-5056-46D0-9FAB-7DC351708962}" srcOrd="0" destOrd="0" presId="urn:microsoft.com/office/officeart/2005/8/layout/lProcess2"/>
    <dgm:cxn modelId="{421BEDFC-12B1-438A-97C5-989B07795A10}" type="presParOf" srcId="{A51B387D-48A1-4EB7-8E02-2AEDD78309AA}" destId="{03C7F36F-1317-4035-80F5-23B76D70A878}" srcOrd="1" destOrd="0" presId="urn:microsoft.com/office/officeart/2005/8/layout/lProcess2"/>
    <dgm:cxn modelId="{B4857CC9-CC03-454B-AB33-FDBCCA37336D}" type="presParOf" srcId="{A51B387D-48A1-4EB7-8E02-2AEDD78309AA}" destId="{F21830F6-0C09-46CD-AADB-4C3ADC267512}" srcOrd="2" destOrd="0" presId="urn:microsoft.com/office/officeart/2005/8/layout/lProcess2"/>
    <dgm:cxn modelId="{CD1D25CB-EDBB-49CE-8196-ACEF84EBE378}" type="presParOf" srcId="{A51B387D-48A1-4EB7-8E02-2AEDD78309AA}" destId="{BC7E7070-92BD-4F7D-8B6C-D62962F93D87}" srcOrd="3" destOrd="0" presId="urn:microsoft.com/office/officeart/2005/8/layout/lProcess2"/>
    <dgm:cxn modelId="{FD352463-D168-403A-A316-8FBE548FC9B9}" type="presParOf" srcId="{A51B387D-48A1-4EB7-8E02-2AEDD78309AA}" destId="{533AE7B8-5F7E-4AA6-84E2-2B069D120B1B}" srcOrd="4" destOrd="0" presId="urn:microsoft.com/office/officeart/2005/8/layout/lProcess2"/>
    <dgm:cxn modelId="{4139255C-83B7-4050-A6B8-61223D87A860}" type="presParOf" srcId="{781CCCC9-C52E-4DCA-BB36-C39C80574D52}" destId="{F1656236-682E-42B6-81D8-B1C2445EBFD8}" srcOrd="7" destOrd="0" presId="urn:microsoft.com/office/officeart/2005/8/layout/lProcess2"/>
    <dgm:cxn modelId="{2A1F48A6-3B13-41A4-A8B2-6B8D97080C8B}" type="presParOf" srcId="{781CCCC9-C52E-4DCA-BB36-C39C80574D52}" destId="{2FE23208-4192-4CBB-9906-1F847F99C6F0}" srcOrd="8" destOrd="0" presId="urn:microsoft.com/office/officeart/2005/8/layout/lProcess2"/>
    <dgm:cxn modelId="{4F365279-5E70-4A27-85CD-DDB429BF1412}" type="presParOf" srcId="{2FE23208-4192-4CBB-9906-1F847F99C6F0}" destId="{390A3F2B-FF76-48D3-BE3F-5DD7630A6DDF}" srcOrd="0" destOrd="0" presId="urn:microsoft.com/office/officeart/2005/8/layout/lProcess2"/>
    <dgm:cxn modelId="{81830BD8-9F1C-45E1-B8BD-35B258BD5874}" type="presParOf" srcId="{2FE23208-4192-4CBB-9906-1F847F99C6F0}" destId="{7936A20D-6DCC-4BFA-BB1D-B61B566B8A24}" srcOrd="1" destOrd="0" presId="urn:microsoft.com/office/officeart/2005/8/layout/lProcess2"/>
    <dgm:cxn modelId="{6D8562BE-8B05-49B6-8E02-84065EDE9EA4}" type="presParOf" srcId="{2FE23208-4192-4CBB-9906-1F847F99C6F0}" destId="{27C9D0AB-5245-4EAA-832D-E2EECD4E1E2F}" srcOrd="2" destOrd="0" presId="urn:microsoft.com/office/officeart/2005/8/layout/lProcess2"/>
    <dgm:cxn modelId="{A1514D72-6E12-4D6B-B20D-52651EFD34DF}" type="presParOf" srcId="{27C9D0AB-5245-4EAA-832D-E2EECD4E1E2F}" destId="{3F091359-95D2-4421-93ED-DD26776822BD}" srcOrd="0" destOrd="0" presId="urn:microsoft.com/office/officeart/2005/8/layout/lProcess2"/>
    <dgm:cxn modelId="{7F6829D4-E0E1-4958-B498-10273FA799F8}" type="presParOf" srcId="{3F091359-95D2-4421-93ED-DD26776822BD}" destId="{694EEFF4-0426-4FB6-98AD-7DB34B0A5D6A}" srcOrd="0" destOrd="0" presId="urn:microsoft.com/office/officeart/2005/8/layout/lProcess2"/>
    <dgm:cxn modelId="{E70E0308-94A0-41B2-AC90-8E179CCFB20B}" type="presParOf" srcId="{3F091359-95D2-4421-93ED-DD26776822BD}" destId="{7F3DDE3A-B82B-41DC-B8C6-362D6422EE68}" srcOrd="1" destOrd="0" presId="urn:microsoft.com/office/officeart/2005/8/layout/lProcess2"/>
    <dgm:cxn modelId="{B819D003-2C38-4923-B4E4-B749AA0BBCCB}" type="presParOf" srcId="{3F091359-95D2-4421-93ED-DD26776822BD}" destId="{CAE290A1-8E3A-4FD6-A19C-7DE650AA808F}" srcOrd="2" destOrd="0" presId="urn:microsoft.com/office/officeart/2005/8/layout/lProcess2"/>
    <dgm:cxn modelId="{5723150C-23EF-4C66-BC9A-9B40721DB334}" type="presParOf" srcId="{3F091359-95D2-4421-93ED-DD26776822BD}" destId="{9667E618-A9B1-44FC-96C8-9C9BCDFAB05D}" srcOrd="3" destOrd="0" presId="urn:microsoft.com/office/officeart/2005/8/layout/lProcess2"/>
    <dgm:cxn modelId="{2F788521-CE43-4882-8A54-00358A16E2D8}" type="presParOf" srcId="{3F091359-95D2-4421-93ED-DD26776822BD}" destId="{496D87B7-6AEB-4D7F-B62F-D2BB6DD8F5C0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70CD243-0B47-4B50-8631-2CF5726B0E59}" type="doc">
      <dgm:prSet loTypeId="urn:microsoft.com/office/officeart/2005/8/layout/hList7#1" loCatId="relationship" qsTypeId="urn:microsoft.com/office/officeart/2005/8/quickstyle/simple1" qsCatId="simple" csTypeId="urn:microsoft.com/office/officeart/2005/8/colors/colorful5" csCatId="colorful" phldr="1"/>
      <dgm:spPr/>
    </dgm:pt>
    <dgm:pt modelId="{231112A6-F3C2-4985-98FB-FAFD2F7E52B3}">
      <dgm:prSet phldrT="[Text]"/>
      <dgm:spPr/>
      <dgm:t>
        <a:bodyPr/>
        <a:lstStyle/>
        <a:p>
          <a:r>
            <a:rPr lang="en-US" dirty="0" smtClean="0"/>
            <a:t>Market Socialism</a:t>
          </a:r>
          <a:endParaRPr lang="en-US" dirty="0"/>
        </a:p>
      </dgm:t>
    </dgm:pt>
    <dgm:pt modelId="{920739E9-049A-4F42-9A80-E27ABC5D56A1}" type="parTrans" cxnId="{CD596CF4-0977-40DD-A5CA-E9C8138E8DCB}">
      <dgm:prSet/>
      <dgm:spPr/>
      <dgm:t>
        <a:bodyPr/>
        <a:lstStyle/>
        <a:p>
          <a:endParaRPr lang="en-US"/>
        </a:p>
      </dgm:t>
    </dgm:pt>
    <dgm:pt modelId="{D4739081-4F5C-484F-8A65-3D702E2E88B5}" type="sibTrans" cxnId="{CD596CF4-0977-40DD-A5CA-E9C8138E8DCB}">
      <dgm:prSet/>
      <dgm:spPr/>
      <dgm:t>
        <a:bodyPr/>
        <a:lstStyle/>
        <a:p>
          <a:endParaRPr lang="en-US"/>
        </a:p>
      </dgm:t>
    </dgm:pt>
    <dgm:pt modelId="{E1863A96-1973-447E-AE7A-5F5D0A538892}">
      <dgm:prSet phldrT="[Text]"/>
      <dgm:spPr/>
      <dgm:t>
        <a:bodyPr/>
        <a:lstStyle/>
        <a:p>
          <a:r>
            <a:rPr lang="en-US" dirty="0" smtClean="0"/>
            <a:t>Social Democracy</a:t>
          </a:r>
          <a:endParaRPr lang="en-US" dirty="0"/>
        </a:p>
      </dgm:t>
    </dgm:pt>
    <dgm:pt modelId="{A4439BCD-948F-4497-8BD7-0241E8B69E70}" type="parTrans" cxnId="{6A037F3D-54DB-459B-B6D3-9EEFC17FCB17}">
      <dgm:prSet/>
      <dgm:spPr/>
      <dgm:t>
        <a:bodyPr/>
        <a:lstStyle/>
        <a:p>
          <a:endParaRPr lang="en-US"/>
        </a:p>
      </dgm:t>
    </dgm:pt>
    <dgm:pt modelId="{087BA812-C243-437E-BD9E-EB213D654961}" type="sibTrans" cxnId="{6A037F3D-54DB-459B-B6D3-9EEFC17FCB17}">
      <dgm:prSet/>
      <dgm:spPr/>
      <dgm:t>
        <a:bodyPr/>
        <a:lstStyle/>
        <a:p>
          <a:endParaRPr lang="en-US"/>
        </a:p>
      </dgm:t>
    </dgm:pt>
    <dgm:pt modelId="{C3151D29-1337-4CD7-991E-43B69C21F258}">
      <dgm:prSet phldrT="[Text]"/>
      <dgm:spPr/>
      <dgm:t>
        <a:bodyPr/>
        <a:lstStyle/>
        <a:p>
          <a:r>
            <a:rPr lang="en-US" dirty="0" smtClean="0"/>
            <a:t>State Capitalism</a:t>
          </a:r>
          <a:endParaRPr lang="en-US" dirty="0"/>
        </a:p>
      </dgm:t>
    </dgm:pt>
    <dgm:pt modelId="{FA70C46A-9D98-4098-B532-89099DF87697}" type="parTrans" cxnId="{B5CAA173-1C1F-4AF0-9D82-19C7901AB1DB}">
      <dgm:prSet/>
      <dgm:spPr/>
      <dgm:t>
        <a:bodyPr/>
        <a:lstStyle/>
        <a:p>
          <a:endParaRPr lang="en-US"/>
        </a:p>
      </dgm:t>
    </dgm:pt>
    <dgm:pt modelId="{9555A03A-7FDC-4A2E-92BB-8F55D7D655A9}" type="sibTrans" cxnId="{B5CAA173-1C1F-4AF0-9D82-19C7901AB1DB}">
      <dgm:prSet/>
      <dgm:spPr/>
      <dgm:t>
        <a:bodyPr/>
        <a:lstStyle/>
        <a:p>
          <a:endParaRPr lang="en-US"/>
        </a:p>
      </dgm:t>
    </dgm:pt>
    <dgm:pt modelId="{C6EFA98E-022C-47E1-B694-6B0F574C457E}" type="pres">
      <dgm:prSet presAssocID="{170CD243-0B47-4B50-8631-2CF5726B0E59}" presName="Name0" presStyleCnt="0">
        <dgm:presLayoutVars>
          <dgm:dir/>
          <dgm:resizeHandles val="exact"/>
        </dgm:presLayoutVars>
      </dgm:prSet>
      <dgm:spPr/>
    </dgm:pt>
    <dgm:pt modelId="{61A45281-BDCF-4650-A798-450EDF8103AD}" type="pres">
      <dgm:prSet presAssocID="{170CD243-0B47-4B50-8631-2CF5726B0E59}" presName="fgShape" presStyleLbl="fgShp" presStyleIdx="0" presStyleCnt="1"/>
      <dgm:spPr/>
    </dgm:pt>
    <dgm:pt modelId="{DC4B35AC-2DE4-4AC6-BCB3-7927410D565A}" type="pres">
      <dgm:prSet presAssocID="{170CD243-0B47-4B50-8631-2CF5726B0E59}" presName="linComp" presStyleCnt="0"/>
      <dgm:spPr/>
    </dgm:pt>
    <dgm:pt modelId="{4D36FE02-821A-4407-B964-91F937E64F4E}" type="pres">
      <dgm:prSet presAssocID="{231112A6-F3C2-4985-98FB-FAFD2F7E52B3}" presName="compNode" presStyleCnt="0"/>
      <dgm:spPr/>
    </dgm:pt>
    <dgm:pt modelId="{E9C7C305-E203-447F-9283-0D3875BA8FE6}" type="pres">
      <dgm:prSet presAssocID="{231112A6-F3C2-4985-98FB-FAFD2F7E52B3}" presName="bkgdShape" presStyleLbl="node1" presStyleIdx="0" presStyleCnt="3"/>
      <dgm:spPr/>
      <dgm:t>
        <a:bodyPr/>
        <a:lstStyle/>
        <a:p>
          <a:endParaRPr lang="en-US"/>
        </a:p>
      </dgm:t>
    </dgm:pt>
    <dgm:pt modelId="{475101E7-6DDC-435B-BDC8-77129D6BC7F0}" type="pres">
      <dgm:prSet presAssocID="{231112A6-F3C2-4985-98FB-FAFD2F7E52B3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0B3AD4-F8E0-4647-9370-ED07227CFD7C}" type="pres">
      <dgm:prSet presAssocID="{231112A6-F3C2-4985-98FB-FAFD2F7E52B3}" presName="invisiNode" presStyleLbl="node1" presStyleIdx="0" presStyleCnt="3"/>
      <dgm:spPr/>
    </dgm:pt>
    <dgm:pt modelId="{9AAAA25D-9E62-4E62-BABA-76AF8154810A}" type="pres">
      <dgm:prSet presAssocID="{231112A6-F3C2-4985-98FB-FAFD2F7E52B3}" presName="imagNode" presStyleLbl="fgImgPlace1" presStyleIdx="0" presStyleCnt="3"/>
      <dgm:spPr/>
    </dgm:pt>
    <dgm:pt modelId="{10EDF4C8-68BD-4926-9FF2-F992F89482C5}" type="pres">
      <dgm:prSet presAssocID="{D4739081-4F5C-484F-8A65-3D702E2E88B5}" presName="sibTrans" presStyleLbl="sibTrans2D1" presStyleIdx="0" presStyleCnt="0"/>
      <dgm:spPr/>
      <dgm:t>
        <a:bodyPr/>
        <a:lstStyle/>
        <a:p>
          <a:endParaRPr lang="en-US"/>
        </a:p>
      </dgm:t>
    </dgm:pt>
    <dgm:pt modelId="{7EA61509-1CE9-4A60-A6F9-8817A60C7E77}" type="pres">
      <dgm:prSet presAssocID="{E1863A96-1973-447E-AE7A-5F5D0A538892}" presName="compNode" presStyleCnt="0"/>
      <dgm:spPr/>
    </dgm:pt>
    <dgm:pt modelId="{EC154467-C244-4442-8562-0A2B725C3D92}" type="pres">
      <dgm:prSet presAssocID="{E1863A96-1973-447E-AE7A-5F5D0A538892}" presName="bkgdShape" presStyleLbl="node1" presStyleIdx="1" presStyleCnt="3"/>
      <dgm:spPr/>
      <dgm:t>
        <a:bodyPr/>
        <a:lstStyle/>
        <a:p>
          <a:endParaRPr lang="en-US"/>
        </a:p>
      </dgm:t>
    </dgm:pt>
    <dgm:pt modelId="{7E77D4C5-5AE7-4574-851F-B40BE510A3A6}" type="pres">
      <dgm:prSet presAssocID="{E1863A96-1973-447E-AE7A-5F5D0A538892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4D3E88-6148-4D09-82FC-07E23C60B44E}" type="pres">
      <dgm:prSet presAssocID="{E1863A96-1973-447E-AE7A-5F5D0A538892}" presName="invisiNode" presStyleLbl="node1" presStyleIdx="1" presStyleCnt="3"/>
      <dgm:spPr/>
    </dgm:pt>
    <dgm:pt modelId="{6D9D68CF-8980-47A6-955E-2EE2176F7826}" type="pres">
      <dgm:prSet presAssocID="{E1863A96-1973-447E-AE7A-5F5D0A538892}" presName="imagNode" presStyleLbl="fgImgPlace1" presStyleIdx="1" presStyleCnt="3"/>
      <dgm:spPr/>
    </dgm:pt>
    <dgm:pt modelId="{81270BC1-46D7-4EFA-9679-46422012459E}" type="pres">
      <dgm:prSet presAssocID="{087BA812-C243-437E-BD9E-EB213D654961}" presName="sibTrans" presStyleLbl="sibTrans2D1" presStyleIdx="0" presStyleCnt="0"/>
      <dgm:spPr/>
      <dgm:t>
        <a:bodyPr/>
        <a:lstStyle/>
        <a:p>
          <a:endParaRPr lang="en-US"/>
        </a:p>
      </dgm:t>
    </dgm:pt>
    <dgm:pt modelId="{2812441B-BB07-4575-8B41-AF8C53A0D523}" type="pres">
      <dgm:prSet presAssocID="{C3151D29-1337-4CD7-991E-43B69C21F258}" presName="compNode" presStyleCnt="0"/>
      <dgm:spPr/>
    </dgm:pt>
    <dgm:pt modelId="{6C9D5384-2F91-4C32-A03E-F4F0BB027145}" type="pres">
      <dgm:prSet presAssocID="{C3151D29-1337-4CD7-991E-43B69C21F258}" presName="bkgdShape" presStyleLbl="node1" presStyleIdx="2" presStyleCnt="3"/>
      <dgm:spPr/>
      <dgm:t>
        <a:bodyPr/>
        <a:lstStyle/>
        <a:p>
          <a:endParaRPr lang="en-US"/>
        </a:p>
      </dgm:t>
    </dgm:pt>
    <dgm:pt modelId="{3853C30D-70AC-4B66-9D71-425169E49D0A}" type="pres">
      <dgm:prSet presAssocID="{C3151D29-1337-4CD7-991E-43B69C21F258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1805B5-F082-4CAD-A76E-A370422B0B43}" type="pres">
      <dgm:prSet presAssocID="{C3151D29-1337-4CD7-991E-43B69C21F258}" presName="invisiNode" presStyleLbl="node1" presStyleIdx="2" presStyleCnt="3"/>
      <dgm:spPr/>
    </dgm:pt>
    <dgm:pt modelId="{32C726EA-4F63-4A70-8642-98B922FACACA}" type="pres">
      <dgm:prSet presAssocID="{C3151D29-1337-4CD7-991E-43B69C21F258}" presName="imagNode" presStyleLbl="fgImgPlace1" presStyleIdx="2" presStyleCnt="3"/>
      <dgm:spPr/>
    </dgm:pt>
  </dgm:ptLst>
  <dgm:cxnLst>
    <dgm:cxn modelId="{B32949CD-34E7-4DA9-8CFC-EE26D0C4D307}" type="presOf" srcId="{C3151D29-1337-4CD7-991E-43B69C21F258}" destId="{3853C30D-70AC-4B66-9D71-425169E49D0A}" srcOrd="1" destOrd="0" presId="urn:microsoft.com/office/officeart/2005/8/layout/hList7#1"/>
    <dgm:cxn modelId="{423F12C0-CD89-4941-862B-687B31429D34}" type="presOf" srcId="{087BA812-C243-437E-BD9E-EB213D654961}" destId="{81270BC1-46D7-4EFA-9679-46422012459E}" srcOrd="0" destOrd="0" presId="urn:microsoft.com/office/officeart/2005/8/layout/hList7#1"/>
    <dgm:cxn modelId="{623E6AB0-A739-4CCF-9EAA-E214A7A3F4A2}" type="presOf" srcId="{E1863A96-1973-447E-AE7A-5F5D0A538892}" destId="{7E77D4C5-5AE7-4574-851F-B40BE510A3A6}" srcOrd="1" destOrd="0" presId="urn:microsoft.com/office/officeart/2005/8/layout/hList7#1"/>
    <dgm:cxn modelId="{4E77EC0D-B01C-4143-BD63-41A6AF30CD34}" type="presOf" srcId="{170CD243-0B47-4B50-8631-2CF5726B0E59}" destId="{C6EFA98E-022C-47E1-B694-6B0F574C457E}" srcOrd="0" destOrd="0" presId="urn:microsoft.com/office/officeart/2005/8/layout/hList7#1"/>
    <dgm:cxn modelId="{6A037F3D-54DB-459B-B6D3-9EEFC17FCB17}" srcId="{170CD243-0B47-4B50-8631-2CF5726B0E59}" destId="{E1863A96-1973-447E-AE7A-5F5D0A538892}" srcOrd="1" destOrd="0" parTransId="{A4439BCD-948F-4497-8BD7-0241E8B69E70}" sibTransId="{087BA812-C243-437E-BD9E-EB213D654961}"/>
    <dgm:cxn modelId="{3C041781-BB91-42A1-B818-EF7B6C3A6609}" type="presOf" srcId="{231112A6-F3C2-4985-98FB-FAFD2F7E52B3}" destId="{475101E7-6DDC-435B-BDC8-77129D6BC7F0}" srcOrd="1" destOrd="0" presId="urn:microsoft.com/office/officeart/2005/8/layout/hList7#1"/>
    <dgm:cxn modelId="{B1848597-F9AE-47CB-B90C-724687C07BEF}" type="presOf" srcId="{E1863A96-1973-447E-AE7A-5F5D0A538892}" destId="{EC154467-C244-4442-8562-0A2B725C3D92}" srcOrd="0" destOrd="0" presId="urn:microsoft.com/office/officeart/2005/8/layout/hList7#1"/>
    <dgm:cxn modelId="{0F63A3A5-E008-4669-8E3F-5884592063E2}" type="presOf" srcId="{C3151D29-1337-4CD7-991E-43B69C21F258}" destId="{6C9D5384-2F91-4C32-A03E-F4F0BB027145}" srcOrd="0" destOrd="0" presId="urn:microsoft.com/office/officeart/2005/8/layout/hList7#1"/>
    <dgm:cxn modelId="{CD596CF4-0977-40DD-A5CA-E9C8138E8DCB}" srcId="{170CD243-0B47-4B50-8631-2CF5726B0E59}" destId="{231112A6-F3C2-4985-98FB-FAFD2F7E52B3}" srcOrd="0" destOrd="0" parTransId="{920739E9-049A-4F42-9A80-E27ABC5D56A1}" sibTransId="{D4739081-4F5C-484F-8A65-3D702E2E88B5}"/>
    <dgm:cxn modelId="{B95C457F-53E6-4645-80A0-C3067EE2115D}" type="presOf" srcId="{D4739081-4F5C-484F-8A65-3D702E2E88B5}" destId="{10EDF4C8-68BD-4926-9FF2-F992F89482C5}" srcOrd="0" destOrd="0" presId="urn:microsoft.com/office/officeart/2005/8/layout/hList7#1"/>
    <dgm:cxn modelId="{B5CAA173-1C1F-4AF0-9D82-19C7901AB1DB}" srcId="{170CD243-0B47-4B50-8631-2CF5726B0E59}" destId="{C3151D29-1337-4CD7-991E-43B69C21F258}" srcOrd="2" destOrd="0" parTransId="{FA70C46A-9D98-4098-B532-89099DF87697}" sibTransId="{9555A03A-7FDC-4A2E-92BB-8F55D7D655A9}"/>
    <dgm:cxn modelId="{536B6DF3-AA24-433A-B60B-E5F21411B3BF}" type="presOf" srcId="{231112A6-F3C2-4985-98FB-FAFD2F7E52B3}" destId="{E9C7C305-E203-447F-9283-0D3875BA8FE6}" srcOrd="0" destOrd="0" presId="urn:microsoft.com/office/officeart/2005/8/layout/hList7#1"/>
    <dgm:cxn modelId="{5BFA150C-30BA-459E-8F18-590DD49D64D2}" type="presParOf" srcId="{C6EFA98E-022C-47E1-B694-6B0F574C457E}" destId="{61A45281-BDCF-4650-A798-450EDF8103AD}" srcOrd="0" destOrd="0" presId="urn:microsoft.com/office/officeart/2005/8/layout/hList7#1"/>
    <dgm:cxn modelId="{DB3F8AED-8ED2-4977-A30D-3F28B935045F}" type="presParOf" srcId="{C6EFA98E-022C-47E1-B694-6B0F574C457E}" destId="{DC4B35AC-2DE4-4AC6-BCB3-7927410D565A}" srcOrd="1" destOrd="0" presId="urn:microsoft.com/office/officeart/2005/8/layout/hList7#1"/>
    <dgm:cxn modelId="{97902386-B2A8-43D0-BAF4-5788E4D6F259}" type="presParOf" srcId="{DC4B35AC-2DE4-4AC6-BCB3-7927410D565A}" destId="{4D36FE02-821A-4407-B964-91F937E64F4E}" srcOrd="0" destOrd="0" presId="urn:microsoft.com/office/officeart/2005/8/layout/hList7#1"/>
    <dgm:cxn modelId="{E6CAE507-1CDD-466B-89E6-ACB3DDB65734}" type="presParOf" srcId="{4D36FE02-821A-4407-B964-91F937E64F4E}" destId="{E9C7C305-E203-447F-9283-0D3875BA8FE6}" srcOrd="0" destOrd="0" presId="urn:microsoft.com/office/officeart/2005/8/layout/hList7#1"/>
    <dgm:cxn modelId="{D6A89D98-620D-4551-9320-7D1E9040DDD0}" type="presParOf" srcId="{4D36FE02-821A-4407-B964-91F937E64F4E}" destId="{475101E7-6DDC-435B-BDC8-77129D6BC7F0}" srcOrd="1" destOrd="0" presId="urn:microsoft.com/office/officeart/2005/8/layout/hList7#1"/>
    <dgm:cxn modelId="{03FE08CD-81EB-4151-B3FD-FE61A5B1EFF9}" type="presParOf" srcId="{4D36FE02-821A-4407-B964-91F937E64F4E}" destId="{140B3AD4-F8E0-4647-9370-ED07227CFD7C}" srcOrd="2" destOrd="0" presId="urn:microsoft.com/office/officeart/2005/8/layout/hList7#1"/>
    <dgm:cxn modelId="{E2194DA4-AAD2-4492-8528-DB34BC6FE8DF}" type="presParOf" srcId="{4D36FE02-821A-4407-B964-91F937E64F4E}" destId="{9AAAA25D-9E62-4E62-BABA-76AF8154810A}" srcOrd="3" destOrd="0" presId="urn:microsoft.com/office/officeart/2005/8/layout/hList7#1"/>
    <dgm:cxn modelId="{4EDAEFD0-A664-450B-AA82-B11033DEEDB3}" type="presParOf" srcId="{DC4B35AC-2DE4-4AC6-BCB3-7927410D565A}" destId="{10EDF4C8-68BD-4926-9FF2-F992F89482C5}" srcOrd="1" destOrd="0" presId="urn:microsoft.com/office/officeart/2005/8/layout/hList7#1"/>
    <dgm:cxn modelId="{59881C87-23F1-40D7-9A79-7CB5A09FF6C6}" type="presParOf" srcId="{DC4B35AC-2DE4-4AC6-BCB3-7927410D565A}" destId="{7EA61509-1CE9-4A60-A6F9-8817A60C7E77}" srcOrd="2" destOrd="0" presId="urn:microsoft.com/office/officeart/2005/8/layout/hList7#1"/>
    <dgm:cxn modelId="{A1C45939-5586-4AB8-8368-5925C40C6953}" type="presParOf" srcId="{7EA61509-1CE9-4A60-A6F9-8817A60C7E77}" destId="{EC154467-C244-4442-8562-0A2B725C3D92}" srcOrd="0" destOrd="0" presId="urn:microsoft.com/office/officeart/2005/8/layout/hList7#1"/>
    <dgm:cxn modelId="{B96F4F93-AB32-4C42-9C43-526429705305}" type="presParOf" srcId="{7EA61509-1CE9-4A60-A6F9-8817A60C7E77}" destId="{7E77D4C5-5AE7-4574-851F-B40BE510A3A6}" srcOrd="1" destOrd="0" presId="urn:microsoft.com/office/officeart/2005/8/layout/hList7#1"/>
    <dgm:cxn modelId="{268A9B49-4A58-4BDD-BE31-3E45221A1A80}" type="presParOf" srcId="{7EA61509-1CE9-4A60-A6F9-8817A60C7E77}" destId="{814D3E88-6148-4D09-82FC-07E23C60B44E}" srcOrd="2" destOrd="0" presId="urn:microsoft.com/office/officeart/2005/8/layout/hList7#1"/>
    <dgm:cxn modelId="{556E4095-E5D0-4DFF-8E8E-24EBEC6A7F36}" type="presParOf" srcId="{7EA61509-1CE9-4A60-A6F9-8817A60C7E77}" destId="{6D9D68CF-8980-47A6-955E-2EE2176F7826}" srcOrd="3" destOrd="0" presId="urn:microsoft.com/office/officeart/2005/8/layout/hList7#1"/>
    <dgm:cxn modelId="{E2A1154B-1911-47B2-8C75-A2E363FB684B}" type="presParOf" srcId="{DC4B35AC-2DE4-4AC6-BCB3-7927410D565A}" destId="{81270BC1-46D7-4EFA-9679-46422012459E}" srcOrd="3" destOrd="0" presId="urn:microsoft.com/office/officeart/2005/8/layout/hList7#1"/>
    <dgm:cxn modelId="{4EB5B6AC-0471-48B7-9900-EB3A47172BC5}" type="presParOf" srcId="{DC4B35AC-2DE4-4AC6-BCB3-7927410D565A}" destId="{2812441B-BB07-4575-8B41-AF8C53A0D523}" srcOrd="4" destOrd="0" presId="urn:microsoft.com/office/officeart/2005/8/layout/hList7#1"/>
    <dgm:cxn modelId="{EEBC9801-C3E3-4B1D-ADE0-A362B0E31610}" type="presParOf" srcId="{2812441B-BB07-4575-8B41-AF8C53A0D523}" destId="{6C9D5384-2F91-4C32-A03E-F4F0BB027145}" srcOrd="0" destOrd="0" presId="urn:microsoft.com/office/officeart/2005/8/layout/hList7#1"/>
    <dgm:cxn modelId="{34F5F9A2-9BAE-445E-87D8-0D7A64E54948}" type="presParOf" srcId="{2812441B-BB07-4575-8B41-AF8C53A0D523}" destId="{3853C30D-70AC-4B66-9D71-425169E49D0A}" srcOrd="1" destOrd="0" presId="urn:microsoft.com/office/officeart/2005/8/layout/hList7#1"/>
    <dgm:cxn modelId="{E110C5A6-A0F2-4499-A629-DE0E8B5CFF75}" type="presParOf" srcId="{2812441B-BB07-4575-8B41-AF8C53A0D523}" destId="{461805B5-F082-4CAD-A76E-A370422B0B43}" srcOrd="2" destOrd="0" presId="urn:microsoft.com/office/officeart/2005/8/layout/hList7#1"/>
    <dgm:cxn modelId="{320C4122-A30C-47FC-8FAC-554A48C88BB1}" type="presParOf" srcId="{2812441B-BB07-4575-8B41-AF8C53A0D523}" destId="{32C726EA-4F63-4A70-8642-98B922FACACA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3734F2-33DC-4849-AD38-085FC7116829}">
      <dsp:nvSpPr>
        <dsp:cNvPr id="0" name=""/>
        <dsp:cNvSpPr/>
      </dsp:nvSpPr>
      <dsp:spPr>
        <a:xfrm>
          <a:off x="0" y="424934"/>
          <a:ext cx="8229600" cy="9780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79044" rIns="638708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i="1" kern="1200" dirty="0" smtClean="0"/>
            <a:t>What should be made using available resources?</a:t>
          </a:r>
          <a:endParaRPr lang="en-US" sz="2300" kern="1200" dirty="0"/>
        </a:p>
      </dsp:txBody>
      <dsp:txXfrm>
        <a:off x="0" y="424934"/>
        <a:ext cx="8229600" cy="978075"/>
      </dsp:txXfrm>
    </dsp:sp>
    <dsp:sp modelId="{9BF1DAE4-459D-4BD8-AA21-25AD6B59F1C2}">
      <dsp:nvSpPr>
        <dsp:cNvPr id="0" name=""/>
        <dsp:cNvSpPr/>
      </dsp:nvSpPr>
      <dsp:spPr>
        <a:xfrm>
          <a:off x="411480" y="85454"/>
          <a:ext cx="5760720" cy="6789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What to produce?</a:t>
          </a:r>
          <a:endParaRPr lang="en-US" sz="2300" kern="1200" dirty="0"/>
        </a:p>
      </dsp:txBody>
      <dsp:txXfrm>
        <a:off x="444624" y="118598"/>
        <a:ext cx="5694432" cy="612672"/>
      </dsp:txXfrm>
    </dsp:sp>
    <dsp:sp modelId="{8F3605B0-0ADC-4676-92C4-2F55FC07404E}">
      <dsp:nvSpPr>
        <dsp:cNvPr id="0" name=""/>
        <dsp:cNvSpPr/>
      </dsp:nvSpPr>
      <dsp:spPr>
        <a:xfrm>
          <a:off x="0" y="1866690"/>
          <a:ext cx="8229600" cy="9780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79044" rIns="638708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i="1" kern="1200" dirty="0" smtClean="0"/>
            <a:t>What combination of resources should be used?</a:t>
          </a:r>
          <a:endParaRPr lang="en-US" sz="2300" i="1" kern="1200" dirty="0"/>
        </a:p>
      </dsp:txBody>
      <dsp:txXfrm>
        <a:off x="0" y="1866690"/>
        <a:ext cx="8229600" cy="978075"/>
      </dsp:txXfrm>
    </dsp:sp>
    <dsp:sp modelId="{DB70C680-E811-4293-9641-C58A9F54A1AC}">
      <dsp:nvSpPr>
        <dsp:cNvPr id="0" name=""/>
        <dsp:cNvSpPr/>
      </dsp:nvSpPr>
      <dsp:spPr>
        <a:xfrm>
          <a:off x="411480" y="1527210"/>
          <a:ext cx="5760720" cy="67896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How to produce?</a:t>
          </a:r>
          <a:endParaRPr lang="en-US" sz="2300" kern="1200" dirty="0"/>
        </a:p>
      </dsp:txBody>
      <dsp:txXfrm>
        <a:off x="444624" y="1560354"/>
        <a:ext cx="5694432" cy="612672"/>
      </dsp:txXfrm>
    </dsp:sp>
    <dsp:sp modelId="{19BE0034-220D-4F65-A123-33011BA459A9}">
      <dsp:nvSpPr>
        <dsp:cNvPr id="0" name=""/>
        <dsp:cNvSpPr/>
      </dsp:nvSpPr>
      <dsp:spPr>
        <a:xfrm>
          <a:off x="0" y="3308445"/>
          <a:ext cx="8229600" cy="9780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79044" rIns="638708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i="1" kern="1200" dirty="0" smtClean="0"/>
            <a:t>How will production be allocated?</a:t>
          </a:r>
          <a:endParaRPr lang="en-US" sz="2300" i="1" kern="1200" dirty="0"/>
        </a:p>
      </dsp:txBody>
      <dsp:txXfrm>
        <a:off x="0" y="3308445"/>
        <a:ext cx="8229600" cy="978075"/>
      </dsp:txXfrm>
    </dsp:sp>
    <dsp:sp modelId="{C6A7A887-25AD-4C0E-A32A-61F139C10047}">
      <dsp:nvSpPr>
        <dsp:cNvPr id="0" name=""/>
        <dsp:cNvSpPr/>
      </dsp:nvSpPr>
      <dsp:spPr>
        <a:xfrm>
          <a:off x="411480" y="2968965"/>
          <a:ext cx="5760720" cy="67896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Who will consume?</a:t>
          </a:r>
          <a:endParaRPr lang="en-US" sz="2300" kern="1200" dirty="0"/>
        </a:p>
      </dsp:txBody>
      <dsp:txXfrm>
        <a:off x="444624" y="3002109"/>
        <a:ext cx="5694432" cy="6126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F63E67-7686-4DBB-8E21-DCF44D6A5A63}">
      <dsp:nvSpPr>
        <dsp:cNvPr id="0" name=""/>
        <dsp:cNvSpPr/>
      </dsp:nvSpPr>
      <dsp:spPr>
        <a:xfrm rot="16200000">
          <a:off x="342" y="227037"/>
          <a:ext cx="3917900" cy="3917900"/>
        </a:xfrm>
        <a:prstGeom prst="upArrow">
          <a:avLst>
            <a:gd name="adj1" fmla="val 50000"/>
            <a:gd name="adj2" fmla="val 3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Command</a:t>
          </a:r>
          <a:endParaRPr lang="en-US" sz="4700" kern="1200" dirty="0"/>
        </a:p>
      </dsp:txBody>
      <dsp:txXfrm rot="5400000">
        <a:off x="685976" y="1206512"/>
        <a:ext cx="3232267" cy="1958950"/>
      </dsp:txXfrm>
    </dsp:sp>
    <dsp:sp modelId="{F937703E-200F-48E5-B34A-2B9BFAE2CDF8}">
      <dsp:nvSpPr>
        <dsp:cNvPr id="0" name=""/>
        <dsp:cNvSpPr/>
      </dsp:nvSpPr>
      <dsp:spPr>
        <a:xfrm rot="5400000">
          <a:off x="4311357" y="227037"/>
          <a:ext cx="3917900" cy="3917900"/>
        </a:xfrm>
        <a:prstGeom prst="upArrow">
          <a:avLst>
            <a:gd name="adj1" fmla="val 50000"/>
            <a:gd name="adj2" fmla="val 35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Market</a:t>
          </a:r>
          <a:endParaRPr lang="en-US" sz="4700" kern="1200" dirty="0"/>
        </a:p>
      </dsp:txBody>
      <dsp:txXfrm rot="-5400000">
        <a:off x="4311358" y="1206512"/>
        <a:ext cx="3232267" cy="19589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93639D-7336-4C80-B7B8-B0C3655EF84C}">
      <dsp:nvSpPr>
        <dsp:cNvPr id="0" name=""/>
        <dsp:cNvSpPr/>
      </dsp:nvSpPr>
      <dsp:spPr>
        <a:xfrm>
          <a:off x="667102" y="1475"/>
          <a:ext cx="3207452" cy="192447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Communist (command)</a:t>
          </a:r>
          <a:endParaRPr lang="en-US" sz="3800" kern="1200" dirty="0"/>
        </a:p>
      </dsp:txBody>
      <dsp:txXfrm>
        <a:off x="667102" y="1475"/>
        <a:ext cx="3207452" cy="1924471"/>
      </dsp:txXfrm>
    </dsp:sp>
    <dsp:sp modelId="{759B2F24-B81D-4392-81F6-2D0C59E5A63A}">
      <dsp:nvSpPr>
        <dsp:cNvPr id="0" name=""/>
        <dsp:cNvSpPr/>
      </dsp:nvSpPr>
      <dsp:spPr>
        <a:xfrm>
          <a:off x="4195300" y="1475"/>
          <a:ext cx="3207452" cy="1924471"/>
        </a:xfrm>
        <a:prstGeom prst="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Free Enterprise (market)</a:t>
          </a:r>
          <a:endParaRPr lang="en-US" sz="3800" kern="1200" dirty="0"/>
        </a:p>
      </dsp:txBody>
      <dsp:txXfrm>
        <a:off x="4195300" y="1475"/>
        <a:ext cx="3207452" cy="1924471"/>
      </dsp:txXfrm>
    </dsp:sp>
    <dsp:sp modelId="{231E0E96-15EB-435E-AC6E-6B8CE524108F}">
      <dsp:nvSpPr>
        <dsp:cNvPr id="0" name=""/>
        <dsp:cNvSpPr/>
      </dsp:nvSpPr>
      <dsp:spPr>
        <a:xfrm>
          <a:off x="667102" y="2246692"/>
          <a:ext cx="3207452" cy="1924471"/>
        </a:xfrm>
        <a:prstGeom prst="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Socialist (mixed)</a:t>
          </a:r>
          <a:endParaRPr lang="en-US" sz="3800" kern="1200" dirty="0"/>
        </a:p>
      </dsp:txBody>
      <dsp:txXfrm>
        <a:off x="667102" y="2246692"/>
        <a:ext cx="3207452" cy="1924471"/>
      </dsp:txXfrm>
    </dsp:sp>
    <dsp:sp modelId="{26AB8953-5858-45E5-9BBC-3285FCD00AFB}">
      <dsp:nvSpPr>
        <dsp:cNvPr id="0" name=""/>
        <dsp:cNvSpPr/>
      </dsp:nvSpPr>
      <dsp:spPr>
        <a:xfrm>
          <a:off x="4195300" y="2246692"/>
          <a:ext cx="3207452" cy="1924471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Traditional</a:t>
          </a:r>
          <a:endParaRPr lang="en-US" sz="3800" kern="1200" dirty="0"/>
        </a:p>
      </dsp:txBody>
      <dsp:txXfrm>
        <a:off x="4195300" y="2246692"/>
        <a:ext cx="3207452" cy="192447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454DF43-0C83-4317-9718-05FF7597E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525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6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25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60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719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528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74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34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94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27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01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31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192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Economic Summit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19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 descr="EconEdlogo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5700" y="6019800"/>
            <a:ext cx="1441704" cy="713232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457200" y="118110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EconBootCamp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0" y="5946606"/>
            <a:ext cx="2374900" cy="78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594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Session 2</a:t>
            </a:r>
            <a:br>
              <a:rPr lang="en-US" dirty="0" smtClean="0"/>
            </a:br>
            <a:r>
              <a:rPr lang="en-US" dirty="0" smtClean="0"/>
              <a:t>Economic Systems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r>
              <a:rPr lang="en-US" sz="1400" dirty="0" smtClean="0">
                <a:solidFill>
                  <a:schemeClr val="tx1"/>
                </a:solidFill>
              </a:rPr>
              <a:t>Disclaimer</a:t>
            </a:r>
            <a:r>
              <a:rPr lang="en-US" sz="1400" dirty="0">
                <a:solidFill>
                  <a:schemeClr val="tx1"/>
                </a:solidFill>
              </a:rPr>
              <a:t>: The views expressed are those of the presenters and do not necessarily reflect those of the Federal Reserve Bank of Dallas or the Federal Reserve System.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and Social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Freedom</a:t>
            </a:r>
          </a:p>
          <a:p>
            <a:r>
              <a:rPr lang="en-US" dirty="0" smtClean="0"/>
              <a:t>Growth</a:t>
            </a:r>
          </a:p>
          <a:p>
            <a:r>
              <a:rPr lang="en-US" dirty="0" smtClean="0"/>
              <a:t>Stability</a:t>
            </a:r>
          </a:p>
          <a:p>
            <a:r>
              <a:rPr lang="en-US" dirty="0" smtClean="0"/>
              <a:t>Equity</a:t>
            </a:r>
          </a:p>
          <a:p>
            <a:r>
              <a:rPr lang="en-US" dirty="0" smtClean="0"/>
              <a:t>Efficiency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Freedom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Consumers decide how to spend or save their incomes</a:t>
            </a:r>
          </a:p>
          <a:p>
            <a:r>
              <a:rPr lang="en-US" dirty="0" smtClean="0"/>
              <a:t>Workers are free to choose a career or change jobs</a:t>
            </a:r>
          </a:p>
          <a:p>
            <a:r>
              <a:rPr lang="en-US" dirty="0" smtClean="0"/>
              <a:t>People are free to establish new businesses or close old ones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increase in the production of goods and services over time</a:t>
            </a:r>
          </a:p>
          <a:p>
            <a:r>
              <a:rPr lang="en-US" dirty="0" smtClean="0"/>
              <a:t>Affects the standard of living in a society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Stability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Price stability</a:t>
            </a:r>
          </a:p>
          <a:p>
            <a:pPr lvl="1"/>
            <a:r>
              <a:rPr lang="en-US" dirty="0" smtClean="0"/>
              <a:t>Avoiding inflation, a rise in the average price level</a:t>
            </a:r>
          </a:p>
          <a:p>
            <a:pPr lvl="1"/>
            <a:r>
              <a:rPr lang="en-US" dirty="0" smtClean="0"/>
              <a:t>Avoiding deflation, a fall in the average price level</a:t>
            </a:r>
          </a:p>
          <a:p>
            <a:r>
              <a:rPr lang="en-US" dirty="0" smtClean="0"/>
              <a:t>Full employment – using all of an economy's scarce resources (e.g. labor)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Equity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Fairness in economic dealings</a:t>
            </a:r>
          </a:p>
          <a:p>
            <a:pPr lvl="1"/>
            <a:r>
              <a:rPr lang="en-US" dirty="0" smtClean="0"/>
              <a:t>Evaluating transactions in the marketplace</a:t>
            </a:r>
          </a:p>
          <a:p>
            <a:pPr lvl="1"/>
            <a:r>
              <a:rPr lang="en-US" dirty="0" smtClean="0"/>
              <a:t>Overall distribution of income</a:t>
            </a:r>
          </a:p>
          <a:p>
            <a:r>
              <a:rPr lang="en-US" dirty="0" smtClean="0"/>
              <a:t>Criteria for judging equity</a:t>
            </a:r>
          </a:p>
          <a:p>
            <a:pPr lvl="1"/>
            <a:r>
              <a:rPr lang="en-US" dirty="0" smtClean="0"/>
              <a:t>Equal opportunity</a:t>
            </a:r>
          </a:p>
          <a:p>
            <a:pPr lvl="1"/>
            <a:r>
              <a:rPr lang="en-US" dirty="0" smtClean="0"/>
              <a:t>Equal outcomes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wasting scarce resources</a:t>
            </a:r>
          </a:p>
          <a:p>
            <a:r>
              <a:rPr lang="en-US" dirty="0" smtClean="0"/>
              <a:t>Two goals</a:t>
            </a:r>
          </a:p>
          <a:p>
            <a:pPr lvl="1"/>
            <a:r>
              <a:rPr lang="en-US" dirty="0" smtClean="0"/>
              <a:t>Produce the goods and services people want most</a:t>
            </a:r>
          </a:p>
          <a:p>
            <a:pPr lvl="1"/>
            <a:r>
              <a:rPr lang="en-US" dirty="0" smtClean="0"/>
              <a:t>Economize resources in the production of goods and services to minimize the real costs of production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Rank the economic and social goals from least important to most important.</a:t>
            </a:r>
          </a:p>
          <a:p>
            <a:pPr lvl="1"/>
            <a:r>
              <a:rPr lang="en-US" dirty="0" smtClean="0"/>
              <a:t>As an individual</a:t>
            </a:r>
          </a:p>
          <a:p>
            <a:pPr lvl="1"/>
            <a:r>
              <a:rPr lang="en-US" dirty="0" smtClean="0"/>
              <a:t>As a group</a:t>
            </a:r>
          </a:p>
          <a:p>
            <a:pPr lvl="1"/>
            <a:r>
              <a:rPr lang="en-US" dirty="0" smtClean="0"/>
              <a:t>As a class</a:t>
            </a:r>
          </a:p>
          <a:p>
            <a:r>
              <a:rPr lang="en-US" dirty="0" smtClean="0"/>
              <a:t>Discuss how command and market economies would address each goal.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the Free Enterprise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 freedom of consumers and producers</a:t>
            </a:r>
          </a:p>
          <a:p>
            <a:r>
              <a:rPr lang="en-US" dirty="0" smtClean="0"/>
              <a:t>Variety of goods</a:t>
            </a:r>
          </a:p>
          <a:p>
            <a:r>
              <a:rPr lang="en-US" dirty="0" smtClean="0"/>
              <a:t>Responsive prices</a:t>
            </a:r>
          </a:p>
          <a:p>
            <a:r>
              <a:rPr lang="en-US" dirty="0" smtClean="0"/>
              <a:t>Investment opportunities</a:t>
            </a:r>
          </a:p>
          <a:p>
            <a:r>
              <a:rPr lang="en-US" dirty="0" smtClean="0"/>
              <a:t>Creation of wealth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Systems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99353"/>
          <a:ext cx="8229600" cy="3566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lang="en-US" sz="2900" dirty="0" smtClean="0"/>
              <a:t>Economics. The student understands the concepts of scarcity and opportunity costs. The student is expected to:</a:t>
            </a:r>
          </a:p>
          <a:p>
            <a:pPr marL="514350" indent="-514350">
              <a:buNone/>
            </a:pPr>
            <a:r>
              <a:rPr lang="en-US" sz="2900" dirty="0" smtClean="0"/>
              <a:t>	(B)  describe how societies answer the basic economic questions;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900" dirty="0" smtClean="0"/>
              <a:t>(5)  Economics. The student understands free enterprise, socialist, and communist economic systems. The student is expected to:</a:t>
            </a:r>
          </a:p>
          <a:p>
            <a:pPr lvl="1">
              <a:buNone/>
            </a:pPr>
            <a:r>
              <a:rPr lang="en-US" sz="2900" dirty="0" smtClean="0"/>
              <a:t>(A) describe the basic characteristics of economic systems, including property rights, incentives, economic freedom, competition, and the role of government;</a:t>
            </a:r>
          </a:p>
          <a:p>
            <a:pPr lvl="1">
              <a:buNone/>
            </a:pPr>
            <a:r>
              <a:rPr lang="en-US" sz="2900" dirty="0" smtClean="0"/>
              <a:t>(B) compare the free enterprise system, socialism, and communism using the basic characteristics of economic systems;</a:t>
            </a:r>
          </a:p>
          <a:p>
            <a:pPr lvl="1">
              <a:buNone/>
            </a:pPr>
            <a:r>
              <a:rPr lang="en-US" sz="2900" dirty="0" smtClean="0"/>
              <a:t>(C)  examine current examples of free enterprise, socialist, and communist economic systems;</a:t>
            </a:r>
          </a:p>
          <a:p>
            <a:pPr lvl="1">
              <a:buNone/>
            </a:pPr>
            <a:r>
              <a:rPr lang="en-US" sz="2900" dirty="0" smtClean="0"/>
              <a:t>(D)  understand that the terms free enterprise, free market, and capitalism are synonymous terms to describe the U.S. economic system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(6)  Economics. The student understands the basic characteristics and benefits of a free enterprise system. The student is expected to:</a:t>
            </a:r>
          </a:p>
          <a:p>
            <a:pPr lvl="1">
              <a:buNone/>
            </a:pPr>
            <a:r>
              <a:rPr lang="en-US" dirty="0" smtClean="0"/>
              <a:t>	(A) explain the basic characteristics of the U.S. free enterprise system, including private property, incentives, economic freedom, competition, and the limited role of government;</a:t>
            </a:r>
          </a:p>
          <a:p>
            <a:pPr lvl="1">
              <a:buNone/>
            </a:pPr>
            <a:r>
              <a:rPr lang="en-US" dirty="0" smtClean="0"/>
              <a:t>	(B) explain the benefits of the U.S. free enterprise system, including individual freedom of consumers and producers, variety of goods, responsive prices, investment opportunities, and the creation of wealth</a:t>
            </a:r>
          </a:p>
          <a:p>
            <a:pPr lvl="1">
              <a:buNone/>
            </a:pPr>
            <a:r>
              <a:rPr lang="en-US" dirty="0" smtClean="0"/>
              <a:t>	(D)  analyze the costs and benefits of U.S. economic policies related to the economic goals of economic growth, stability, full employment, freedom, security, equity (equal opportunity versus equal outcome), and efficiency.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the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dirty="0" smtClean="0"/>
              <a:t>Free enterprise</a:t>
            </a:r>
          </a:p>
          <a:p>
            <a:r>
              <a:rPr lang="en-US" dirty="0" smtClean="0"/>
              <a:t>Communism</a:t>
            </a:r>
          </a:p>
          <a:p>
            <a:r>
              <a:rPr lang="en-US" dirty="0" smtClean="0"/>
              <a:t>Socialism</a:t>
            </a:r>
          </a:p>
          <a:p>
            <a:r>
              <a:rPr lang="en-US" dirty="0" smtClean="0"/>
              <a:t>Incentives</a:t>
            </a:r>
          </a:p>
          <a:p>
            <a:r>
              <a:rPr lang="en-US" dirty="0" smtClean="0"/>
              <a:t>Property rights</a:t>
            </a:r>
          </a:p>
          <a:p>
            <a:r>
              <a:rPr lang="en-US" dirty="0" smtClean="0"/>
              <a:t>Competition</a:t>
            </a:r>
          </a:p>
          <a:p>
            <a:r>
              <a:rPr lang="en-US" dirty="0" smtClean="0"/>
              <a:t>Prices</a:t>
            </a:r>
          </a:p>
          <a:p>
            <a:r>
              <a:rPr lang="en-US" dirty="0" smtClean="0"/>
              <a:t>Consumers</a:t>
            </a:r>
          </a:p>
          <a:p>
            <a:r>
              <a:rPr lang="en-US" dirty="0" smtClean="0"/>
              <a:t>Producers</a:t>
            </a:r>
          </a:p>
          <a:p>
            <a:r>
              <a:rPr lang="en-US" dirty="0" smtClean="0"/>
              <a:t>Resource allocation</a:t>
            </a:r>
          </a:p>
          <a:p>
            <a:r>
              <a:rPr lang="en-US" dirty="0" smtClean="0"/>
              <a:t>Economic freedom</a:t>
            </a:r>
          </a:p>
          <a:p>
            <a:r>
              <a:rPr lang="en-US" dirty="0" smtClean="0"/>
              <a:t>Role of government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Economic Questions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12911"/>
          <a:ext cx="8229600" cy="437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Ends of the Spectrum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7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Systems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7073" y="1600200"/>
          <a:ext cx="8069855" cy="4172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Economic Systems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7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528</Words>
  <Application>Microsoft Office PowerPoint</Application>
  <PresentationFormat>On-screen Show (4:3)</PresentationFormat>
  <Paragraphs>117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Session 2 Economic Systems</vt:lpstr>
      <vt:lpstr>TEKS</vt:lpstr>
      <vt:lpstr>TEKS</vt:lpstr>
      <vt:lpstr>TEKS</vt:lpstr>
      <vt:lpstr>Teaching the Terms</vt:lpstr>
      <vt:lpstr>Basic Economic Questions</vt:lpstr>
      <vt:lpstr>Two Ends of the Spectrum</vt:lpstr>
      <vt:lpstr>Economic Systems</vt:lpstr>
      <vt:lpstr>Comparing Economic Systems</vt:lpstr>
      <vt:lpstr>Economic and Social Goals</vt:lpstr>
      <vt:lpstr>Economic Freedom</vt:lpstr>
      <vt:lpstr>Economic Growth</vt:lpstr>
      <vt:lpstr>Economic Stability</vt:lpstr>
      <vt:lpstr>Economic Equity</vt:lpstr>
      <vt:lpstr>Economic Efficiency</vt:lpstr>
      <vt:lpstr>Activity</vt:lpstr>
      <vt:lpstr>Benefits of the Free Enterprise System</vt:lpstr>
      <vt:lpstr>Hybrid Systems</vt:lpstr>
      <vt:lpstr>Questions?</vt:lpstr>
    </vt:vector>
  </TitlesOfParts>
  <Company>Federal Reserve Bank of Dallas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Coplen</dc:creator>
  <cp:lastModifiedBy>Kiser, Sherry</cp:lastModifiedBy>
  <cp:revision>41</cp:revision>
  <dcterms:created xsi:type="dcterms:W3CDTF">2012-04-20T19:52:48Z</dcterms:created>
  <dcterms:modified xsi:type="dcterms:W3CDTF">2014-05-01T19:21:48Z</dcterms:modified>
</cp:coreProperties>
</file>