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0" r:id="rId2"/>
    <p:sldId id="261" r:id="rId3"/>
    <p:sldId id="262" r:id="rId4"/>
    <p:sldId id="266" r:id="rId5"/>
    <p:sldId id="276" r:id="rId6"/>
    <p:sldId id="267" r:id="rId7"/>
    <p:sldId id="263" r:id="rId8"/>
    <p:sldId id="270" r:id="rId9"/>
    <p:sldId id="269" r:id="rId10"/>
    <p:sldId id="268" r:id="rId11"/>
    <p:sldId id="273" r:id="rId12"/>
    <p:sldId id="284" r:id="rId13"/>
    <p:sldId id="275" r:id="rId14"/>
    <p:sldId id="278" r:id="rId15"/>
    <p:sldId id="280" r:id="rId16"/>
    <p:sldId id="279" r:id="rId17"/>
    <p:sldId id="281" r:id="rId18"/>
    <p:sldId id="283" r:id="rId19"/>
    <p:sldId id="265" r:id="rId20"/>
    <p:sldId id="282" r:id="rId21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4637" autoAdjust="0"/>
  </p:normalViewPr>
  <p:slideViewPr>
    <p:cSldViewPr snapToGrid="0" snapToObjects="1">
      <p:cViewPr varScale="1">
        <p:scale>
          <a:sx n="107" d="100"/>
          <a:sy n="107" d="100"/>
        </p:scale>
        <p:origin x="-108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9" d="100"/>
          <a:sy n="69" d="100"/>
        </p:scale>
        <p:origin x="-3306" y="-10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81BD4D-DC91-4CAE-B9E5-6D67ACCC9386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DA59792-8BC2-4106-9C16-8343974A6B84}">
      <dgm:prSet phldrT="[Text]"/>
      <dgm:spPr/>
      <dgm:t>
        <a:bodyPr/>
        <a:lstStyle/>
        <a:p>
          <a:r>
            <a:rPr lang="en-US" dirty="0" smtClean="0"/>
            <a:t>Sole Proprietorship </a:t>
          </a:r>
          <a:endParaRPr lang="en-US" dirty="0"/>
        </a:p>
      </dgm:t>
    </dgm:pt>
    <dgm:pt modelId="{B4CFEB6A-1673-4596-9250-BA8E5A28DEF8}" type="parTrans" cxnId="{B0371193-F241-4450-AAF9-56A66F383A11}">
      <dgm:prSet/>
      <dgm:spPr/>
      <dgm:t>
        <a:bodyPr/>
        <a:lstStyle/>
        <a:p>
          <a:endParaRPr lang="en-US"/>
        </a:p>
      </dgm:t>
    </dgm:pt>
    <dgm:pt modelId="{5D1C3854-CC72-4B3B-B938-00568C7C90BB}" type="sibTrans" cxnId="{B0371193-F241-4450-AAF9-56A66F383A11}">
      <dgm:prSet/>
      <dgm:spPr/>
      <dgm:t>
        <a:bodyPr/>
        <a:lstStyle/>
        <a:p>
          <a:endParaRPr lang="en-US"/>
        </a:p>
      </dgm:t>
    </dgm:pt>
    <dgm:pt modelId="{071863CE-8B4F-44B2-AAA4-7A4E766E77B5}">
      <dgm:prSet phldrT="[Text]"/>
      <dgm:spPr/>
      <dgm:t>
        <a:bodyPr/>
        <a:lstStyle/>
        <a:p>
          <a:r>
            <a:rPr lang="en-US" dirty="0" smtClean="0"/>
            <a:t>Partnership</a:t>
          </a:r>
          <a:endParaRPr lang="en-US" dirty="0"/>
        </a:p>
      </dgm:t>
    </dgm:pt>
    <dgm:pt modelId="{1F139DFE-7CB3-4991-AC98-6734B545368D}" type="parTrans" cxnId="{BEF0F93E-8F56-43D4-B272-6ED00E9EF503}">
      <dgm:prSet/>
      <dgm:spPr/>
      <dgm:t>
        <a:bodyPr/>
        <a:lstStyle/>
        <a:p>
          <a:endParaRPr lang="en-US"/>
        </a:p>
      </dgm:t>
    </dgm:pt>
    <dgm:pt modelId="{C1F2140E-CF70-4D87-830C-7037515B1770}" type="sibTrans" cxnId="{BEF0F93E-8F56-43D4-B272-6ED00E9EF503}">
      <dgm:prSet/>
      <dgm:spPr/>
      <dgm:t>
        <a:bodyPr/>
        <a:lstStyle/>
        <a:p>
          <a:endParaRPr lang="en-US"/>
        </a:p>
      </dgm:t>
    </dgm:pt>
    <dgm:pt modelId="{9EB109F5-C27E-4618-BF9C-C8080B09D53E}">
      <dgm:prSet phldrT="[Text]"/>
      <dgm:spPr/>
      <dgm:t>
        <a:bodyPr/>
        <a:lstStyle/>
        <a:p>
          <a:r>
            <a:rPr lang="en-US" dirty="0" smtClean="0"/>
            <a:t>Corporations</a:t>
          </a:r>
          <a:endParaRPr lang="en-US" dirty="0"/>
        </a:p>
      </dgm:t>
    </dgm:pt>
    <dgm:pt modelId="{4E0BFAEB-B3B1-411F-90D0-7D8DF47584A8}" type="parTrans" cxnId="{4D2468D8-652F-4A1C-9268-1163867D5347}">
      <dgm:prSet/>
      <dgm:spPr/>
      <dgm:t>
        <a:bodyPr/>
        <a:lstStyle/>
        <a:p>
          <a:endParaRPr lang="en-US"/>
        </a:p>
      </dgm:t>
    </dgm:pt>
    <dgm:pt modelId="{201C46C5-624E-4CEF-A3F1-BD672A4222A8}" type="sibTrans" cxnId="{4D2468D8-652F-4A1C-9268-1163867D5347}">
      <dgm:prSet/>
      <dgm:spPr/>
      <dgm:t>
        <a:bodyPr/>
        <a:lstStyle/>
        <a:p>
          <a:endParaRPr lang="en-US"/>
        </a:p>
      </dgm:t>
    </dgm:pt>
    <dgm:pt modelId="{7EB29283-4B9D-4569-9B81-A15590B360D2}" type="pres">
      <dgm:prSet presAssocID="{BF81BD4D-DC91-4CAE-B9E5-6D67ACCC938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52690BA-3AD9-46F8-9343-001C384C59EA}" type="pres">
      <dgm:prSet presAssocID="{9DA59792-8BC2-4106-9C16-8343974A6B84}" presName="parentLin" presStyleCnt="0"/>
      <dgm:spPr/>
    </dgm:pt>
    <dgm:pt modelId="{CC785E05-63E6-4380-9D0B-3AD6441D7D17}" type="pres">
      <dgm:prSet presAssocID="{9DA59792-8BC2-4106-9C16-8343974A6B84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FFA9F02E-041E-44C8-966B-B6252ABB656F}" type="pres">
      <dgm:prSet presAssocID="{9DA59792-8BC2-4106-9C16-8343974A6B8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759FB0-12DA-4D9F-AA64-41B067FB6B2B}" type="pres">
      <dgm:prSet presAssocID="{9DA59792-8BC2-4106-9C16-8343974A6B84}" presName="negativeSpace" presStyleCnt="0"/>
      <dgm:spPr/>
    </dgm:pt>
    <dgm:pt modelId="{20AB3CE2-FD6A-449B-A2A7-1AFE848E0374}" type="pres">
      <dgm:prSet presAssocID="{9DA59792-8BC2-4106-9C16-8343974A6B84}" presName="childText" presStyleLbl="conFgAcc1" presStyleIdx="0" presStyleCnt="3">
        <dgm:presLayoutVars>
          <dgm:bulletEnabled val="1"/>
        </dgm:presLayoutVars>
      </dgm:prSet>
      <dgm:spPr/>
    </dgm:pt>
    <dgm:pt modelId="{D04FFDCA-356D-4F6E-BD57-8C6C3C7986F9}" type="pres">
      <dgm:prSet presAssocID="{5D1C3854-CC72-4B3B-B938-00568C7C90BB}" presName="spaceBetweenRectangles" presStyleCnt="0"/>
      <dgm:spPr/>
    </dgm:pt>
    <dgm:pt modelId="{48822C5E-A97A-44AC-B0B9-70F2F42CC6DC}" type="pres">
      <dgm:prSet presAssocID="{071863CE-8B4F-44B2-AAA4-7A4E766E77B5}" presName="parentLin" presStyleCnt="0"/>
      <dgm:spPr/>
    </dgm:pt>
    <dgm:pt modelId="{05FB527A-BB94-4C94-A928-5472EF9BF8ED}" type="pres">
      <dgm:prSet presAssocID="{071863CE-8B4F-44B2-AAA4-7A4E766E77B5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44CA78BF-3269-4182-B1D0-64BC9B3671AE}" type="pres">
      <dgm:prSet presAssocID="{071863CE-8B4F-44B2-AAA4-7A4E766E77B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F4252D-DCC9-42B0-A429-C727C819BFD5}" type="pres">
      <dgm:prSet presAssocID="{071863CE-8B4F-44B2-AAA4-7A4E766E77B5}" presName="negativeSpace" presStyleCnt="0"/>
      <dgm:spPr/>
    </dgm:pt>
    <dgm:pt modelId="{E483E7F3-1F2B-45BC-AF51-1EA16E80E2A0}" type="pres">
      <dgm:prSet presAssocID="{071863CE-8B4F-44B2-AAA4-7A4E766E77B5}" presName="childText" presStyleLbl="conFgAcc1" presStyleIdx="1" presStyleCnt="3">
        <dgm:presLayoutVars>
          <dgm:bulletEnabled val="1"/>
        </dgm:presLayoutVars>
      </dgm:prSet>
      <dgm:spPr/>
    </dgm:pt>
    <dgm:pt modelId="{D9DB0BF7-687D-4D71-AB43-68BF97D1C39A}" type="pres">
      <dgm:prSet presAssocID="{C1F2140E-CF70-4D87-830C-7037515B1770}" presName="spaceBetweenRectangles" presStyleCnt="0"/>
      <dgm:spPr/>
    </dgm:pt>
    <dgm:pt modelId="{F3BAE0DC-4AE8-42AF-8605-AA2FA297424F}" type="pres">
      <dgm:prSet presAssocID="{9EB109F5-C27E-4618-BF9C-C8080B09D53E}" presName="parentLin" presStyleCnt="0"/>
      <dgm:spPr/>
    </dgm:pt>
    <dgm:pt modelId="{E2CF9162-26F6-4641-B7A1-38502AED3828}" type="pres">
      <dgm:prSet presAssocID="{9EB109F5-C27E-4618-BF9C-C8080B09D53E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1CCDB5F9-48DB-4E67-8487-3F82C5D1DE36}" type="pres">
      <dgm:prSet presAssocID="{9EB109F5-C27E-4618-BF9C-C8080B09D53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D05B41-EA4E-43FD-9F94-8317EDA7FD7A}" type="pres">
      <dgm:prSet presAssocID="{9EB109F5-C27E-4618-BF9C-C8080B09D53E}" presName="negativeSpace" presStyleCnt="0"/>
      <dgm:spPr/>
    </dgm:pt>
    <dgm:pt modelId="{A1124E29-2557-4517-9DA4-14441833098E}" type="pres">
      <dgm:prSet presAssocID="{9EB109F5-C27E-4618-BF9C-C8080B09D53E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B0371193-F241-4450-AAF9-56A66F383A11}" srcId="{BF81BD4D-DC91-4CAE-B9E5-6D67ACCC9386}" destId="{9DA59792-8BC2-4106-9C16-8343974A6B84}" srcOrd="0" destOrd="0" parTransId="{B4CFEB6A-1673-4596-9250-BA8E5A28DEF8}" sibTransId="{5D1C3854-CC72-4B3B-B938-00568C7C90BB}"/>
    <dgm:cxn modelId="{9A43AB6E-DD28-49EA-8D89-E6F253007350}" type="presOf" srcId="{071863CE-8B4F-44B2-AAA4-7A4E766E77B5}" destId="{44CA78BF-3269-4182-B1D0-64BC9B3671AE}" srcOrd="1" destOrd="0" presId="urn:microsoft.com/office/officeart/2005/8/layout/list1"/>
    <dgm:cxn modelId="{4C1484F2-D2D3-4B20-B6B7-999A681E4D8A}" type="presOf" srcId="{9DA59792-8BC2-4106-9C16-8343974A6B84}" destId="{CC785E05-63E6-4380-9D0B-3AD6441D7D17}" srcOrd="0" destOrd="0" presId="urn:microsoft.com/office/officeart/2005/8/layout/list1"/>
    <dgm:cxn modelId="{4D2468D8-652F-4A1C-9268-1163867D5347}" srcId="{BF81BD4D-DC91-4CAE-B9E5-6D67ACCC9386}" destId="{9EB109F5-C27E-4618-BF9C-C8080B09D53E}" srcOrd="2" destOrd="0" parTransId="{4E0BFAEB-B3B1-411F-90D0-7D8DF47584A8}" sibTransId="{201C46C5-624E-4CEF-A3F1-BD672A4222A8}"/>
    <dgm:cxn modelId="{4970054B-F35B-4950-B6D4-32145B82EBA1}" type="presOf" srcId="{BF81BD4D-DC91-4CAE-B9E5-6D67ACCC9386}" destId="{7EB29283-4B9D-4569-9B81-A15590B360D2}" srcOrd="0" destOrd="0" presId="urn:microsoft.com/office/officeart/2005/8/layout/list1"/>
    <dgm:cxn modelId="{D4D42BB5-AF04-4212-BB0D-B7407A05EBE5}" type="presOf" srcId="{071863CE-8B4F-44B2-AAA4-7A4E766E77B5}" destId="{05FB527A-BB94-4C94-A928-5472EF9BF8ED}" srcOrd="0" destOrd="0" presId="urn:microsoft.com/office/officeart/2005/8/layout/list1"/>
    <dgm:cxn modelId="{3A462AD2-2096-4A45-A383-52A426EC03C8}" type="presOf" srcId="{9DA59792-8BC2-4106-9C16-8343974A6B84}" destId="{FFA9F02E-041E-44C8-966B-B6252ABB656F}" srcOrd="1" destOrd="0" presId="urn:microsoft.com/office/officeart/2005/8/layout/list1"/>
    <dgm:cxn modelId="{91A5FBAD-211D-42DF-AB78-1683895CA4D2}" type="presOf" srcId="{9EB109F5-C27E-4618-BF9C-C8080B09D53E}" destId="{E2CF9162-26F6-4641-B7A1-38502AED3828}" srcOrd="0" destOrd="0" presId="urn:microsoft.com/office/officeart/2005/8/layout/list1"/>
    <dgm:cxn modelId="{BEF0F93E-8F56-43D4-B272-6ED00E9EF503}" srcId="{BF81BD4D-DC91-4CAE-B9E5-6D67ACCC9386}" destId="{071863CE-8B4F-44B2-AAA4-7A4E766E77B5}" srcOrd="1" destOrd="0" parTransId="{1F139DFE-7CB3-4991-AC98-6734B545368D}" sibTransId="{C1F2140E-CF70-4D87-830C-7037515B1770}"/>
    <dgm:cxn modelId="{93118753-EA63-4BEB-93A7-9CDB7C641D50}" type="presOf" srcId="{9EB109F5-C27E-4618-BF9C-C8080B09D53E}" destId="{1CCDB5F9-48DB-4E67-8487-3F82C5D1DE36}" srcOrd="1" destOrd="0" presId="urn:microsoft.com/office/officeart/2005/8/layout/list1"/>
    <dgm:cxn modelId="{D7AB1E07-9AA4-4E9D-8683-D18B3F2215AC}" type="presParOf" srcId="{7EB29283-4B9D-4569-9B81-A15590B360D2}" destId="{B52690BA-3AD9-46F8-9343-001C384C59EA}" srcOrd="0" destOrd="0" presId="urn:microsoft.com/office/officeart/2005/8/layout/list1"/>
    <dgm:cxn modelId="{922794FF-439D-444B-A1D9-64A6D114D9D8}" type="presParOf" srcId="{B52690BA-3AD9-46F8-9343-001C384C59EA}" destId="{CC785E05-63E6-4380-9D0B-3AD6441D7D17}" srcOrd="0" destOrd="0" presId="urn:microsoft.com/office/officeart/2005/8/layout/list1"/>
    <dgm:cxn modelId="{3867ED48-96F0-40A7-A6B4-7CB366A58CC2}" type="presParOf" srcId="{B52690BA-3AD9-46F8-9343-001C384C59EA}" destId="{FFA9F02E-041E-44C8-966B-B6252ABB656F}" srcOrd="1" destOrd="0" presId="urn:microsoft.com/office/officeart/2005/8/layout/list1"/>
    <dgm:cxn modelId="{67827794-F7B0-41F8-8F88-1E618A593C52}" type="presParOf" srcId="{7EB29283-4B9D-4569-9B81-A15590B360D2}" destId="{06759FB0-12DA-4D9F-AA64-41B067FB6B2B}" srcOrd="1" destOrd="0" presId="urn:microsoft.com/office/officeart/2005/8/layout/list1"/>
    <dgm:cxn modelId="{E60FFB71-510E-48E6-934B-55AA6F8FCBF4}" type="presParOf" srcId="{7EB29283-4B9D-4569-9B81-A15590B360D2}" destId="{20AB3CE2-FD6A-449B-A2A7-1AFE848E0374}" srcOrd="2" destOrd="0" presId="urn:microsoft.com/office/officeart/2005/8/layout/list1"/>
    <dgm:cxn modelId="{8259C179-82D9-4148-884B-863F27F466F4}" type="presParOf" srcId="{7EB29283-4B9D-4569-9B81-A15590B360D2}" destId="{D04FFDCA-356D-4F6E-BD57-8C6C3C7986F9}" srcOrd="3" destOrd="0" presId="urn:microsoft.com/office/officeart/2005/8/layout/list1"/>
    <dgm:cxn modelId="{3272323F-CD79-4F63-8903-C766A33380CC}" type="presParOf" srcId="{7EB29283-4B9D-4569-9B81-A15590B360D2}" destId="{48822C5E-A97A-44AC-B0B9-70F2F42CC6DC}" srcOrd="4" destOrd="0" presId="urn:microsoft.com/office/officeart/2005/8/layout/list1"/>
    <dgm:cxn modelId="{CFB7EF53-0F80-413E-AD9C-FD03796C6B8E}" type="presParOf" srcId="{48822C5E-A97A-44AC-B0B9-70F2F42CC6DC}" destId="{05FB527A-BB94-4C94-A928-5472EF9BF8ED}" srcOrd="0" destOrd="0" presId="urn:microsoft.com/office/officeart/2005/8/layout/list1"/>
    <dgm:cxn modelId="{AB6366A9-5480-4DA4-9D08-11591C428074}" type="presParOf" srcId="{48822C5E-A97A-44AC-B0B9-70F2F42CC6DC}" destId="{44CA78BF-3269-4182-B1D0-64BC9B3671AE}" srcOrd="1" destOrd="0" presId="urn:microsoft.com/office/officeart/2005/8/layout/list1"/>
    <dgm:cxn modelId="{6349CB9A-9DCC-4C2E-96FD-DC3A40B3C756}" type="presParOf" srcId="{7EB29283-4B9D-4569-9B81-A15590B360D2}" destId="{42F4252D-DCC9-42B0-A429-C727C819BFD5}" srcOrd="5" destOrd="0" presId="urn:microsoft.com/office/officeart/2005/8/layout/list1"/>
    <dgm:cxn modelId="{33A67A36-31E1-4B3A-B675-07B8BE10E1F3}" type="presParOf" srcId="{7EB29283-4B9D-4569-9B81-A15590B360D2}" destId="{E483E7F3-1F2B-45BC-AF51-1EA16E80E2A0}" srcOrd="6" destOrd="0" presId="urn:microsoft.com/office/officeart/2005/8/layout/list1"/>
    <dgm:cxn modelId="{4D91614D-E584-43A5-ACE4-68A1C77759B9}" type="presParOf" srcId="{7EB29283-4B9D-4569-9B81-A15590B360D2}" destId="{D9DB0BF7-687D-4D71-AB43-68BF97D1C39A}" srcOrd="7" destOrd="0" presId="urn:microsoft.com/office/officeart/2005/8/layout/list1"/>
    <dgm:cxn modelId="{7393C073-4C12-47F2-A873-79F6839BF22F}" type="presParOf" srcId="{7EB29283-4B9D-4569-9B81-A15590B360D2}" destId="{F3BAE0DC-4AE8-42AF-8605-AA2FA297424F}" srcOrd="8" destOrd="0" presId="urn:microsoft.com/office/officeart/2005/8/layout/list1"/>
    <dgm:cxn modelId="{95934AA5-2C1B-4DD0-A8FC-FA216B718D04}" type="presParOf" srcId="{F3BAE0DC-4AE8-42AF-8605-AA2FA297424F}" destId="{E2CF9162-26F6-4641-B7A1-38502AED3828}" srcOrd="0" destOrd="0" presId="urn:microsoft.com/office/officeart/2005/8/layout/list1"/>
    <dgm:cxn modelId="{DD671352-A73B-4758-AF6B-7396EEA9E4DD}" type="presParOf" srcId="{F3BAE0DC-4AE8-42AF-8605-AA2FA297424F}" destId="{1CCDB5F9-48DB-4E67-8487-3F82C5D1DE36}" srcOrd="1" destOrd="0" presId="urn:microsoft.com/office/officeart/2005/8/layout/list1"/>
    <dgm:cxn modelId="{6C1F1D3A-834B-4AAC-8FD1-4676412B8ACF}" type="presParOf" srcId="{7EB29283-4B9D-4569-9B81-A15590B360D2}" destId="{6BD05B41-EA4E-43FD-9F94-8317EDA7FD7A}" srcOrd="9" destOrd="0" presId="urn:microsoft.com/office/officeart/2005/8/layout/list1"/>
    <dgm:cxn modelId="{F5B8D5F9-4428-46BE-8C44-257B68358059}" type="presParOf" srcId="{7EB29283-4B9D-4569-9B81-A15590B360D2}" destId="{A1124E29-2557-4517-9DA4-14441833098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EF20F1-AB28-48DC-B728-B4FF5EF377CB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6EE1BF7-2E2E-480E-89D6-70B773BCADD3}">
      <dgm:prSet phldrT="[Text]"/>
      <dgm:spPr/>
      <dgm:t>
        <a:bodyPr/>
        <a:lstStyle/>
        <a:p>
          <a:r>
            <a:rPr lang="en-US" dirty="0" smtClean="0"/>
            <a:t>Advantages</a:t>
          </a:r>
          <a:endParaRPr lang="en-US" dirty="0"/>
        </a:p>
      </dgm:t>
    </dgm:pt>
    <dgm:pt modelId="{5C18D445-CDD0-41D8-9681-E947558EE098}" type="parTrans" cxnId="{D1E37FE9-8CFF-4BF7-81F4-960FE79E6CC4}">
      <dgm:prSet/>
      <dgm:spPr/>
      <dgm:t>
        <a:bodyPr/>
        <a:lstStyle/>
        <a:p>
          <a:endParaRPr lang="en-US"/>
        </a:p>
      </dgm:t>
    </dgm:pt>
    <dgm:pt modelId="{22D38B53-6996-4A20-85AE-28B069C46503}" type="sibTrans" cxnId="{D1E37FE9-8CFF-4BF7-81F4-960FE79E6CC4}">
      <dgm:prSet/>
      <dgm:spPr/>
      <dgm:t>
        <a:bodyPr/>
        <a:lstStyle/>
        <a:p>
          <a:endParaRPr lang="en-US"/>
        </a:p>
      </dgm:t>
    </dgm:pt>
    <dgm:pt modelId="{32CBAE47-D0B1-4A21-BBA4-5C93229CA63E}">
      <dgm:prSet/>
      <dgm:spPr/>
      <dgm:t>
        <a:bodyPr/>
        <a:lstStyle/>
        <a:p>
          <a:r>
            <a:rPr lang="en-US" dirty="0" smtClean="0"/>
            <a:t>Ease of start-up</a:t>
          </a:r>
        </a:p>
      </dgm:t>
    </dgm:pt>
    <dgm:pt modelId="{8355A9CA-8A9C-41AA-808C-EC4AF2ADC62E}" type="parTrans" cxnId="{3D279BED-278D-4913-90AB-0894F1F498DE}">
      <dgm:prSet/>
      <dgm:spPr/>
      <dgm:t>
        <a:bodyPr/>
        <a:lstStyle/>
        <a:p>
          <a:endParaRPr lang="en-US"/>
        </a:p>
      </dgm:t>
    </dgm:pt>
    <dgm:pt modelId="{2060C373-5059-4F4C-AC95-BFB916B9458C}" type="sibTrans" cxnId="{3D279BED-278D-4913-90AB-0894F1F498DE}">
      <dgm:prSet/>
      <dgm:spPr/>
      <dgm:t>
        <a:bodyPr/>
        <a:lstStyle/>
        <a:p>
          <a:endParaRPr lang="en-US"/>
        </a:p>
      </dgm:t>
    </dgm:pt>
    <dgm:pt modelId="{4537C9BA-5A51-483B-9BCC-97C2B3CB650E}">
      <dgm:prSet/>
      <dgm:spPr/>
      <dgm:t>
        <a:bodyPr/>
        <a:lstStyle/>
        <a:p>
          <a:r>
            <a:rPr lang="en-US" dirty="0" smtClean="0"/>
            <a:t>Full control</a:t>
          </a:r>
        </a:p>
      </dgm:t>
    </dgm:pt>
    <dgm:pt modelId="{442BF6BA-4F61-4FAB-805D-CB6E1AF21CB9}" type="parTrans" cxnId="{55A0CCBE-C0AA-4FFE-93A5-2D256D104CE0}">
      <dgm:prSet/>
      <dgm:spPr/>
      <dgm:t>
        <a:bodyPr/>
        <a:lstStyle/>
        <a:p>
          <a:endParaRPr lang="en-US"/>
        </a:p>
      </dgm:t>
    </dgm:pt>
    <dgm:pt modelId="{FC25F1FF-9091-44DD-B37F-3F6123BC14A3}" type="sibTrans" cxnId="{55A0CCBE-C0AA-4FFE-93A5-2D256D104CE0}">
      <dgm:prSet/>
      <dgm:spPr/>
      <dgm:t>
        <a:bodyPr/>
        <a:lstStyle/>
        <a:p>
          <a:endParaRPr lang="en-US"/>
        </a:p>
      </dgm:t>
    </dgm:pt>
    <dgm:pt modelId="{E9328074-E1CE-45E2-8131-738D62CF0B8C}">
      <dgm:prSet/>
      <dgm:spPr/>
      <dgm:t>
        <a:bodyPr/>
        <a:lstStyle/>
        <a:p>
          <a:r>
            <a:rPr lang="en-US" dirty="0" smtClean="0"/>
            <a:t>Easy to close</a:t>
          </a:r>
        </a:p>
      </dgm:t>
    </dgm:pt>
    <dgm:pt modelId="{229CD60C-3825-4F3F-95A1-CE722F323036}" type="parTrans" cxnId="{EF30DA05-74E3-4462-AC6F-61A38080C0C0}">
      <dgm:prSet/>
      <dgm:spPr/>
      <dgm:t>
        <a:bodyPr/>
        <a:lstStyle/>
        <a:p>
          <a:endParaRPr lang="en-US"/>
        </a:p>
      </dgm:t>
    </dgm:pt>
    <dgm:pt modelId="{01440276-BA33-48B4-98C6-F711BFEDA63B}" type="sibTrans" cxnId="{EF30DA05-74E3-4462-AC6F-61A38080C0C0}">
      <dgm:prSet/>
      <dgm:spPr/>
      <dgm:t>
        <a:bodyPr/>
        <a:lstStyle/>
        <a:p>
          <a:endParaRPr lang="en-US"/>
        </a:p>
      </dgm:t>
    </dgm:pt>
    <dgm:pt modelId="{F4B635F2-8A61-4A23-87DB-0CC605C0E644}">
      <dgm:prSet/>
      <dgm:spPr/>
      <dgm:t>
        <a:bodyPr/>
        <a:lstStyle/>
        <a:p>
          <a:r>
            <a:rPr lang="en-US" smtClean="0"/>
            <a:t>Disadvantages</a:t>
          </a:r>
          <a:endParaRPr lang="en-US" dirty="0" smtClean="0"/>
        </a:p>
      </dgm:t>
    </dgm:pt>
    <dgm:pt modelId="{5CCE8725-AE38-49D7-BC96-5FB4D3538C3A}" type="parTrans" cxnId="{15FA4D59-AC67-4932-99E2-453DCC0A53C4}">
      <dgm:prSet/>
      <dgm:spPr/>
      <dgm:t>
        <a:bodyPr/>
        <a:lstStyle/>
        <a:p>
          <a:endParaRPr lang="en-US"/>
        </a:p>
      </dgm:t>
    </dgm:pt>
    <dgm:pt modelId="{ED1BE35E-5792-4062-A6E5-CC8D69C2AE87}" type="sibTrans" cxnId="{15FA4D59-AC67-4932-99E2-453DCC0A53C4}">
      <dgm:prSet/>
      <dgm:spPr/>
      <dgm:t>
        <a:bodyPr/>
        <a:lstStyle/>
        <a:p>
          <a:endParaRPr lang="en-US"/>
        </a:p>
      </dgm:t>
    </dgm:pt>
    <dgm:pt modelId="{EA540BF4-0852-4574-AD5E-3C6A44A4A84B}">
      <dgm:prSet/>
      <dgm:spPr/>
      <dgm:t>
        <a:bodyPr/>
        <a:lstStyle/>
        <a:p>
          <a:r>
            <a:rPr lang="en-US" smtClean="0"/>
            <a:t>Unlimited personal liability</a:t>
          </a:r>
          <a:endParaRPr lang="en-US" dirty="0" smtClean="0"/>
        </a:p>
      </dgm:t>
    </dgm:pt>
    <dgm:pt modelId="{EFC1780F-0D29-4037-AB7C-4898A1A142A9}" type="parTrans" cxnId="{9806DB32-B828-4132-B804-94E5228473F9}">
      <dgm:prSet/>
      <dgm:spPr/>
      <dgm:t>
        <a:bodyPr/>
        <a:lstStyle/>
        <a:p>
          <a:endParaRPr lang="en-US"/>
        </a:p>
      </dgm:t>
    </dgm:pt>
    <dgm:pt modelId="{4AAB3E7E-582E-4963-8E65-371E787A81FE}" type="sibTrans" cxnId="{9806DB32-B828-4132-B804-94E5228473F9}">
      <dgm:prSet/>
      <dgm:spPr/>
      <dgm:t>
        <a:bodyPr/>
        <a:lstStyle/>
        <a:p>
          <a:endParaRPr lang="en-US"/>
        </a:p>
      </dgm:t>
    </dgm:pt>
    <dgm:pt modelId="{1D2DC905-23E8-48FA-BB4C-F090414B613F}">
      <dgm:prSet/>
      <dgm:spPr/>
      <dgm:t>
        <a:bodyPr/>
        <a:lstStyle/>
        <a:p>
          <a:r>
            <a:rPr lang="en-US" dirty="0" smtClean="0"/>
            <a:t>Limited access to resources (including financial capital)</a:t>
          </a:r>
        </a:p>
      </dgm:t>
    </dgm:pt>
    <dgm:pt modelId="{D2F6BA0B-81CF-4327-B3D2-128C6D7DEE84}" type="parTrans" cxnId="{4F667281-B49C-4AFB-B7DD-75AF3F8DBD78}">
      <dgm:prSet/>
      <dgm:spPr/>
      <dgm:t>
        <a:bodyPr/>
        <a:lstStyle/>
        <a:p>
          <a:endParaRPr lang="en-US"/>
        </a:p>
      </dgm:t>
    </dgm:pt>
    <dgm:pt modelId="{AE6B6FD1-AE22-43E4-AB2B-9AD48F3446FE}" type="sibTrans" cxnId="{4F667281-B49C-4AFB-B7DD-75AF3F8DBD78}">
      <dgm:prSet/>
      <dgm:spPr/>
      <dgm:t>
        <a:bodyPr/>
        <a:lstStyle/>
        <a:p>
          <a:endParaRPr lang="en-US"/>
        </a:p>
      </dgm:t>
    </dgm:pt>
    <dgm:pt modelId="{66AA8CF9-70E9-4448-9F13-A2C53409D8ED}">
      <dgm:prSet/>
      <dgm:spPr/>
      <dgm:t>
        <a:bodyPr/>
        <a:lstStyle/>
        <a:p>
          <a:r>
            <a:rPr lang="en-US" dirty="0" smtClean="0"/>
            <a:t>Limited life </a:t>
          </a:r>
        </a:p>
      </dgm:t>
    </dgm:pt>
    <dgm:pt modelId="{DC5DF3BF-2C24-4F58-80CB-8E01C490C29C}" type="parTrans" cxnId="{8315DD3B-DE4A-498E-8938-4E378BC4D465}">
      <dgm:prSet/>
      <dgm:spPr/>
      <dgm:t>
        <a:bodyPr/>
        <a:lstStyle/>
        <a:p>
          <a:endParaRPr lang="en-US"/>
        </a:p>
      </dgm:t>
    </dgm:pt>
    <dgm:pt modelId="{F4D998C1-01F9-473F-843A-A2FECAA13EAB}" type="sibTrans" cxnId="{8315DD3B-DE4A-498E-8938-4E378BC4D465}">
      <dgm:prSet/>
      <dgm:spPr/>
      <dgm:t>
        <a:bodyPr/>
        <a:lstStyle/>
        <a:p>
          <a:endParaRPr lang="en-US"/>
        </a:p>
      </dgm:t>
    </dgm:pt>
    <dgm:pt modelId="{FE2D4472-87EE-4BEB-93F3-7257B694D17E}">
      <dgm:prSet/>
      <dgm:spPr/>
      <dgm:t>
        <a:bodyPr/>
        <a:lstStyle/>
        <a:p>
          <a:r>
            <a:rPr lang="en-US" dirty="0" smtClean="0"/>
            <a:t>Sole receiver of profit</a:t>
          </a:r>
        </a:p>
      </dgm:t>
    </dgm:pt>
    <dgm:pt modelId="{F2C02E41-EC41-4B9F-9544-7BA7BBA7CCBB}" type="parTrans" cxnId="{76892F54-6F74-43AD-87AC-1C190260D6BC}">
      <dgm:prSet/>
      <dgm:spPr/>
    </dgm:pt>
    <dgm:pt modelId="{CC3FC89A-8346-4011-9E74-5C0231EFFBBA}" type="sibTrans" cxnId="{76892F54-6F74-43AD-87AC-1C190260D6BC}">
      <dgm:prSet/>
      <dgm:spPr/>
    </dgm:pt>
    <dgm:pt modelId="{A9F7E952-5CE2-4033-BD5B-E0815987A6FC}" type="pres">
      <dgm:prSet presAssocID="{B1EF20F1-AB28-48DC-B728-B4FF5EF377C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73EC16C-F909-4B14-AD7B-936489F67C6A}" type="pres">
      <dgm:prSet presAssocID="{B6EE1BF7-2E2E-480E-89D6-70B773BCADD3}" presName="composite" presStyleCnt="0"/>
      <dgm:spPr/>
    </dgm:pt>
    <dgm:pt modelId="{859FC53F-50BF-41C5-8BC5-6C4E0BC3985B}" type="pres">
      <dgm:prSet presAssocID="{B6EE1BF7-2E2E-480E-89D6-70B773BCADD3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5CA839-4678-4661-9EB0-1DBC2A18B10B}" type="pres">
      <dgm:prSet presAssocID="{B6EE1BF7-2E2E-480E-89D6-70B773BCADD3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9648E0-3442-4138-BA5F-726BC054D719}" type="pres">
      <dgm:prSet presAssocID="{22D38B53-6996-4A20-85AE-28B069C46503}" presName="space" presStyleCnt="0"/>
      <dgm:spPr/>
    </dgm:pt>
    <dgm:pt modelId="{2EB5A93C-F285-493D-BD17-D54ABDA674BC}" type="pres">
      <dgm:prSet presAssocID="{F4B635F2-8A61-4A23-87DB-0CC605C0E644}" presName="composite" presStyleCnt="0"/>
      <dgm:spPr/>
    </dgm:pt>
    <dgm:pt modelId="{A05538E1-4BAE-4438-ABE6-984C3B9253C7}" type="pres">
      <dgm:prSet presAssocID="{F4B635F2-8A61-4A23-87DB-0CC605C0E644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1229FD-61B5-4E37-86DA-C23A862A29BB}" type="pres">
      <dgm:prSet presAssocID="{F4B635F2-8A61-4A23-87DB-0CC605C0E644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AB5F99B-545C-4054-BE5C-11A860A05B3D}" type="presOf" srcId="{B6EE1BF7-2E2E-480E-89D6-70B773BCADD3}" destId="{859FC53F-50BF-41C5-8BC5-6C4E0BC3985B}" srcOrd="0" destOrd="0" presId="urn:microsoft.com/office/officeart/2005/8/layout/hList1"/>
    <dgm:cxn modelId="{55A0CCBE-C0AA-4FFE-93A5-2D256D104CE0}" srcId="{B6EE1BF7-2E2E-480E-89D6-70B773BCADD3}" destId="{4537C9BA-5A51-483B-9BCC-97C2B3CB650E}" srcOrd="1" destOrd="0" parTransId="{442BF6BA-4F61-4FAB-805D-CB6E1AF21CB9}" sibTransId="{FC25F1FF-9091-44DD-B37F-3F6123BC14A3}"/>
    <dgm:cxn modelId="{E8FA8708-6D2F-4230-836D-99B240F232B4}" type="presOf" srcId="{B1EF20F1-AB28-48DC-B728-B4FF5EF377CB}" destId="{A9F7E952-5CE2-4033-BD5B-E0815987A6FC}" srcOrd="0" destOrd="0" presId="urn:microsoft.com/office/officeart/2005/8/layout/hList1"/>
    <dgm:cxn modelId="{5F807560-3A89-4F04-A5C7-A9FCA97F4F00}" type="presOf" srcId="{F4B635F2-8A61-4A23-87DB-0CC605C0E644}" destId="{A05538E1-4BAE-4438-ABE6-984C3B9253C7}" srcOrd="0" destOrd="0" presId="urn:microsoft.com/office/officeart/2005/8/layout/hList1"/>
    <dgm:cxn modelId="{7A4B2AFA-7EB0-4556-A1CC-C53F3A2C4D73}" type="presOf" srcId="{66AA8CF9-70E9-4448-9F13-A2C53409D8ED}" destId="{801229FD-61B5-4E37-86DA-C23A862A29BB}" srcOrd="0" destOrd="2" presId="urn:microsoft.com/office/officeart/2005/8/layout/hList1"/>
    <dgm:cxn modelId="{4A187203-7DFC-484B-92DC-CFBEDD0B0294}" type="presOf" srcId="{EA540BF4-0852-4574-AD5E-3C6A44A4A84B}" destId="{801229FD-61B5-4E37-86DA-C23A862A29BB}" srcOrd="0" destOrd="0" presId="urn:microsoft.com/office/officeart/2005/8/layout/hList1"/>
    <dgm:cxn modelId="{9806DB32-B828-4132-B804-94E5228473F9}" srcId="{F4B635F2-8A61-4A23-87DB-0CC605C0E644}" destId="{EA540BF4-0852-4574-AD5E-3C6A44A4A84B}" srcOrd="0" destOrd="0" parTransId="{EFC1780F-0D29-4037-AB7C-4898A1A142A9}" sibTransId="{4AAB3E7E-582E-4963-8E65-371E787A81FE}"/>
    <dgm:cxn modelId="{E0F1FEEA-3DE6-4AEC-975F-E4C6B75A413C}" type="presOf" srcId="{32CBAE47-D0B1-4A21-BBA4-5C93229CA63E}" destId="{B25CA839-4678-4661-9EB0-1DBC2A18B10B}" srcOrd="0" destOrd="0" presId="urn:microsoft.com/office/officeart/2005/8/layout/hList1"/>
    <dgm:cxn modelId="{051DC8A8-E299-4424-A26B-1A6FEDC4286F}" type="presOf" srcId="{1D2DC905-23E8-48FA-BB4C-F090414B613F}" destId="{801229FD-61B5-4E37-86DA-C23A862A29BB}" srcOrd="0" destOrd="1" presId="urn:microsoft.com/office/officeart/2005/8/layout/hList1"/>
    <dgm:cxn modelId="{4F667281-B49C-4AFB-B7DD-75AF3F8DBD78}" srcId="{F4B635F2-8A61-4A23-87DB-0CC605C0E644}" destId="{1D2DC905-23E8-48FA-BB4C-F090414B613F}" srcOrd="1" destOrd="0" parTransId="{D2F6BA0B-81CF-4327-B3D2-128C6D7DEE84}" sibTransId="{AE6B6FD1-AE22-43E4-AB2B-9AD48F3446FE}"/>
    <dgm:cxn modelId="{76892F54-6F74-43AD-87AC-1C190260D6BC}" srcId="{B6EE1BF7-2E2E-480E-89D6-70B773BCADD3}" destId="{FE2D4472-87EE-4BEB-93F3-7257B694D17E}" srcOrd="2" destOrd="0" parTransId="{F2C02E41-EC41-4B9F-9544-7BA7BBA7CCBB}" sibTransId="{CC3FC89A-8346-4011-9E74-5C0231EFFBBA}"/>
    <dgm:cxn modelId="{8486ABC6-2FA3-4464-90C3-D8F6D4F37DBF}" type="presOf" srcId="{E9328074-E1CE-45E2-8131-738D62CF0B8C}" destId="{B25CA839-4678-4661-9EB0-1DBC2A18B10B}" srcOrd="0" destOrd="3" presId="urn:microsoft.com/office/officeart/2005/8/layout/hList1"/>
    <dgm:cxn modelId="{3D279BED-278D-4913-90AB-0894F1F498DE}" srcId="{B6EE1BF7-2E2E-480E-89D6-70B773BCADD3}" destId="{32CBAE47-D0B1-4A21-BBA4-5C93229CA63E}" srcOrd="0" destOrd="0" parTransId="{8355A9CA-8A9C-41AA-808C-EC4AF2ADC62E}" sibTransId="{2060C373-5059-4F4C-AC95-BFB916B9458C}"/>
    <dgm:cxn modelId="{8315DD3B-DE4A-498E-8938-4E378BC4D465}" srcId="{F4B635F2-8A61-4A23-87DB-0CC605C0E644}" destId="{66AA8CF9-70E9-4448-9F13-A2C53409D8ED}" srcOrd="2" destOrd="0" parTransId="{DC5DF3BF-2C24-4F58-80CB-8E01C490C29C}" sibTransId="{F4D998C1-01F9-473F-843A-A2FECAA13EAB}"/>
    <dgm:cxn modelId="{D1E37FE9-8CFF-4BF7-81F4-960FE79E6CC4}" srcId="{B1EF20F1-AB28-48DC-B728-B4FF5EF377CB}" destId="{B6EE1BF7-2E2E-480E-89D6-70B773BCADD3}" srcOrd="0" destOrd="0" parTransId="{5C18D445-CDD0-41D8-9681-E947558EE098}" sibTransId="{22D38B53-6996-4A20-85AE-28B069C46503}"/>
    <dgm:cxn modelId="{15FA4D59-AC67-4932-99E2-453DCC0A53C4}" srcId="{B1EF20F1-AB28-48DC-B728-B4FF5EF377CB}" destId="{F4B635F2-8A61-4A23-87DB-0CC605C0E644}" srcOrd="1" destOrd="0" parTransId="{5CCE8725-AE38-49D7-BC96-5FB4D3538C3A}" sibTransId="{ED1BE35E-5792-4062-A6E5-CC8D69C2AE87}"/>
    <dgm:cxn modelId="{71D69E65-17CC-452A-9092-82CB9D411F4B}" type="presOf" srcId="{4537C9BA-5A51-483B-9BCC-97C2B3CB650E}" destId="{B25CA839-4678-4661-9EB0-1DBC2A18B10B}" srcOrd="0" destOrd="1" presId="urn:microsoft.com/office/officeart/2005/8/layout/hList1"/>
    <dgm:cxn modelId="{EF30DA05-74E3-4462-AC6F-61A38080C0C0}" srcId="{B6EE1BF7-2E2E-480E-89D6-70B773BCADD3}" destId="{E9328074-E1CE-45E2-8131-738D62CF0B8C}" srcOrd="3" destOrd="0" parTransId="{229CD60C-3825-4F3F-95A1-CE722F323036}" sibTransId="{01440276-BA33-48B4-98C6-F711BFEDA63B}"/>
    <dgm:cxn modelId="{21622621-D2CD-49A9-BD12-3A27D1F6FA93}" type="presOf" srcId="{FE2D4472-87EE-4BEB-93F3-7257B694D17E}" destId="{B25CA839-4678-4661-9EB0-1DBC2A18B10B}" srcOrd="0" destOrd="2" presId="urn:microsoft.com/office/officeart/2005/8/layout/hList1"/>
    <dgm:cxn modelId="{737F5280-2315-45A4-BAA6-90DCE77D2F36}" type="presParOf" srcId="{A9F7E952-5CE2-4033-BD5B-E0815987A6FC}" destId="{D73EC16C-F909-4B14-AD7B-936489F67C6A}" srcOrd="0" destOrd="0" presId="urn:microsoft.com/office/officeart/2005/8/layout/hList1"/>
    <dgm:cxn modelId="{D4E4D73C-F9A2-4463-8FAC-89E9A9889213}" type="presParOf" srcId="{D73EC16C-F909-4B14-AD7B-936489F67C6A}" destId="{859FC53F-50BF-41C5-8BC5-6C4E0BC3985B}" srcOrd="0" destOrd="0" presId="urn:microsoft.com/office/officeart/2005/8/layout/hList1"/>
    <dgm:cxn modelId="{026B8D3C-CDDC-4CA5-A884-5DDDD248A7DB}" type="presParOf" srcId="{D73EC16C-F909-4B14-AD7B-936489F67C6A}" destId="{B25CA839-4678-4661-9EB0-1DBC2A18B10B}" srcOrd="1" destOrd="0" presId="urn:microsoft.com/office/officeart/2005/8/layout/hList1"/>
    <dgm:cxn modelId="{86F1B481-2174-4635-84CC-0AC7B3F88DE6}" type="presParOf" srcId="{A9F7E952-5CE2-4033-BD5B-E0815987A6FC}" destId="{F39648E0-3442-4138-BA5F-726BC054D719}" srcOrd="1" destOrd="0" presId="urn:microsoft.com/office/officeart/2005/8/layout/hList1"/>
    <dgm:cxn modelId="{1D8BEDE8-D82A-419D-8310-B4D2B4ABAFBD}" type="presParOf" srcId="{A9F7E952-5CE2-4033-BD5B-E0815987A6FC}" destId="{2EB5A93C-F285-493D-BD17-D54ABDA674BC}" srcOrd="2" destOrd="0" presId="urn:microsoft.com/office/officeart/2005/8/layout/hList1"/>
    <dgm:cxn modelId="{04591821-B766-4504-BEF0-794973553DC3}" type="presParOf" srcId="{2EB5A93C-F285-493D-BD17-D54ABDA674BC}" destId="{A05538E1-4BAE-4438-ABE6-984C3B9253C7}" srcOrd="0" destOrd="0" presId="urn:microsoft.com/office/officeart/2005/8/layout/hList1"/>
    <dgm:cxn modelId="{550ED5E3-E8BD-4800-8AE2-FDB5BF14C7FE}" type="presParOf" srcId="{2EB5A93C-F285-493D-BD17-D54ABDA674BC}" destId="{801229FD-61B5-4E37-86DA-C23A862A29B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1EF20F1-AB28-48DC-B728-B4FF5EF377CB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6EE1BF7-2E2E-480E-89D6-70B773BCADD3}">
      <dgm:prSet phldrT="[Text]"/>
      <dgm:spPr/>
      <dgm:t>
        <a:bodyPr/>
        <a:lstStyle/>
        <a:p>
          <a:r>
            <a:rPr lang="en-US" dirty="0" smtClean="0"/>
            <a:t>Advantages</a:t>
          </a:r>
          <a:endParaRPr lang="en-US" dirty="0"/>
        </a:p>
      </dgm:t>
    </dgm:pt>
    <dgm:pt modelId="{5C18D445-CDD0-41D8-9681-E947558EE098}" type="parTrans" cxnId="{D1E37FE9-8CFF-4BF7-81F4-960FE79E6CC4}">
      <dgm:prSet/>
      <dgm:spPr/>
      <dgm:t>
        <a:bodyPr/>
        <a:lstStyle/>
        <a:p>
          <a:endParaRPr lang="en-US"/>
        </a:p>
      </dgm:t>
    </dgm:pt>
    <dgm:pt modelId="{22D38B53-6996-4A20-85AE-28B069C46503}" type="sibTrans" cxnId="{D1E37FE9-8CFF-4BF7-81F4-960FE79E6CC4}">
      <dgm:prSet/>
      <dgm:spPr/>
      <dgm:t>
        <a:bodyPr/>
        <a:lstStyle/>
        <a:p>
          <a:endParaRPr lang="en-US"/>
        </a:p>
      </dgm:t>
    </dgm:pt>
    <dgm:pt modelId="{32CBAE47-D0B1-4A21-BBA4-5C93229CA63E}">
      <dgm:prSet/>
      <dgm:spPr/>
      <dgm:t>
        <a:bodyPr/>
        <a:lstStyle/>
        <a:p>
          <a:r>
            <a:rPr lang="en-US" dirty="0" smtClean="0"/>
            <a:t>Ease of start-up</a:t>
          </a:r>
        </a:p>
      </dgm:t>
    </dgm:pt>
    <dgm:pt modelId="{8355A9CA-8A9C-41AA-808C-EC4AF2ADC62E}" type="parTrans" cxnId="{3D279BED-278D-4913-90AB-0894F1F498DE}">
      <dgm:prSet/>
      <dgm:spPr/>
      <dgm:t>
        <a:bodyPr/>
        <a:lstStyle/>
        <a:p>
          <a:endParaRPr lang="en-US"/>
        </a:p>
      </dgm:t>
    </dgm:pt>
    <dgm:pt modelId="{2060C373-5059-4F4C-AC95-BFB916B9458C}" type="sibTrans" cxnId="{3D279BED-278D-4913-90AB-0894F1F498DE}">
      <dgm:prSet/>
      <dgm:spPr/>
      <dgm:t>
        <a:bodyPr/>
        <a:lstStyle/>
        <a:p>
          <a:endParaRPr lang="en-US"/>
        </a:p>
      </dgm:t>
    </dgm:pt>
    <dgm:pt modelId="{4537C9BA-5A51-483B-9BCC-97C2B3CB650E}">
      <dgm:prSet/>
      <dgm:spPr/>
      <dgm:t>
        <a:bodyPr/>
        <a:lstStyle/>
        <a:p>
          <a:r>
            <a:rPr lang="en-US" dirty="0" smtClean="0"/>
            <a:t>Shared decisionmaking</a:t>
          </a:r>
        </a:p>
      </dgm:t>
    </dgm:pt>
    <dgm:pt modelId="{442BF6BA-4F61-4FAB-805D-CB6E1AF21CB9}" type="parTrans" cxnId="{55A0CCBE-C0AA-4FFE-93A5-2D256D104CE0}">
      <dgm:prSet/>
      <dgm:spPr/>
      <dgm:t>
        <a:bodyPr/>
        <a:lstStyle/>
        <a:p>
          <a:endParaRPr lang="en-US"/>
        </a:p>
      </dgm:t>
    </dgm:pt>
    <dgm:pt modelId="{FC25F1FF-9091-44DD-B37F-3F6123BC14A3}" type="sibTrans" cxnId="{55A0CCBE-C0AA-4FFE-93A5-2D256D104CE0}">
      <dgm:prSet/>
      <dgm:spPr/>
      <dgm:t>
        <a:bodyPr/>
        <a:lstStyle/>
        <a:p>
          <a:endParaRPr lang="en-US"/>
        </a:p>
      </dgm:t>
    </dgm:pt>
    <dgm:pt modelId="{F4B635F2-8A61-4A23-87DB-0CC605C0E644}">
      <dgm:prSet/>
      <dgm:spPr/>
      <dgm:t>
        <a:bodyPr/>
        <a:lstStyle/>
        <a:p>
          <a:r>
            <a:rPr lang="en-US" dirty="0" smtClean="0"/>
            <a:t>Disadvantages</a:t>
          </a:r>
        </a:p>
      </dgm:t>
    </dgm:pt>
    <dgm:pt modelId="{5CCE8725-AE38-49D7-BC96-5FB4D3538C3A}" type="parTrans" cxnId="{15FA4D59-AC67-4932-99E2-453DCC0A53C4}">
      <dgm:prSet/>
      <dgm:spPr/>
      <dgm:t>
        <a:bodyPr/>
        <a:lstStyle/>
        <a:p>
          <a:endParaRPr lang="en-US"/>
        </a:p>
      </dgm:t>
    </dgm:pt>
    <dgm:pt modelId="{ED1BE35E-5792-4062-A6E5-CC8D69C2AE87}" type="sibTrans" cxnId="{15FA4D59-AC67-4932-99E2-453DCC0A53C4}">
      <dgm:prSet/>
      <dgm:spPr/>
      <dgm:t>
        <a:bodyPr/>
        <a:lstStyle/>
        <a:p>
          <a:endParaRPr lang="en-US"/>
        </a:p>
      </dgm:t>
    </dgm:pt>
    <dgm:pt modelId="{EA540BF4-0852-4574-AD5E-3C6A44A4A84B}">
      <dgm:prSet/>
      <dgm:spPr/>
      <dgm:t>
        <a:bodyPr/>
        <a:lstStyle/>
        <a:p>
          <a:r>
            <a:rPr lang="en-US" dirty="0" smtClean="0"/>
            <a:t>Unlimited personal liability</a:t>
          </a:r>
        </a:p>
      </dgm:t>
    </dgm:pt>
    <dgm:pt modelId="{EFC1780F-0D29-4037-AB7C-4898A1A142A9}" type="parTrans" cxnId="{9806DB32-B828-4132-B804-94E5228473F9}">
      <dgm:prSet/>
      <dgm:spPr/>
      <dgm:t>
        <a:bodyPr/>
        <a:lstStyle/>
        <a:p>
          <a:endParaRPr lang="en-US"/>
        </a:p>
      </dgm:t>
    </dgm:pt>
    <dgm:pt modelId="{4AAB3E7E-582E-4963-8E65-371E787A81FE}" type="sibTrans" cxnId="{9806DB32-B828-4132-B804-94E5228473F9}">
      <dgm:prSet/>
      <dgm:spPr/>
      <dgm:t>
        <a:bodyPr/>
        <a:lstStyle/>
        <a:p>
          <a:endParaRPr lang="en-US"/>
        </a:p>
      </dgm:t>
    </dgm:pt>
    <dgm:pt modelId="{1D2DC905-23E8-48FA-BB4C-F090414B613F}">
      <dgm:prSet/>
      <dgm:spPr/>
      <dgm:t>
        <a:bodyPr/>
        <a:lstStyle/>
        <a:p>
          <a:r>
            <a:rPr lang="en-US" dirty="0" smtClean="0"/>
            <a:t>Potential for conflict</a:t>
          </a:r>
        </a:p>
      </dgm:t>
    </dgm:pt>
    <dgm:pt modelId="{D2F6BA0B-81CF-4327-B3D2-128C6D7DEE84}" type="parTrans" cxnId="{4F667281-B49C-4AFB-B7DD-75AF3F8DBD78}">
      <dgm:prSet/>
      <dgm:spPr/>
      <dgm:t>
        <a:bodyPr/>
        <a:lstStyle/>
        <a:p>
          <a:endParaRPr lang="en-US"/>
        </a:p>
      </dgm:t>
    </dgm:pt>
    <dgm:pt modelId="{AE6B6FD1-AE22-43E4-AB2B-9AD48F3446FE}" type="sibTrans" cxnId="{4F667281-B49C-4AFB-B7DD-75AF3F8DBD78}">
      <dgm:prSet/>
      <dgm:spPr/>
      <dgm:t>
        <a:bodyPr/>
        <a:lstStyle/>
        <a:p>
          <a:endParaRPr lang="en-US"/>
        </a:p>
      </dgm:t>
    </dgm:pt>
    <dgm:pt modelId="{3AE9E077-7848-4777-881F-59B9DDB76052}">
      <dgm:prSet/>
      <dgm:spPr/>
      <dgm:t>
        <a:bodyPr/>
        <a:lstStyle/>
        <a:p>
          <a:r>
            <a:rPr lang="en-US" dirty="0" smtClean="0"/>
            <a:t>Ability to specialize</a:t>
          </a:r>
        </a:p>
      </dgm:t>
    </dgm:pt>
    <dgm:pt modelId="{D6C41EB0-889B-45ED-A9AA-491B84ED840A}" type="parTrans" cxnId="{8143957E-8B9A-44E5-A1E8-9454F4C89BE3}">
      <dgm:prSet/>
      <dgm:spPr/>
    </dgm:pt>
    <dgm:pt modelId="{58CB7AFC-72C3-4A47-8D54-6D581AC32C90}" type="sibTrans" cxnId="{8143957E-8B9A-44E5-A1E8-9454F4C89BE3}">
      <dgm:prSet/>
      <dgm:spPr/>
    </dgm:pt>
    <dgm:pt modelId="{2A461208-F2F1-49E7-BFF4-6206D777AF45}">
      <dgm:prSet/>
      <dgm:spPr/>
      <dgm:t>
        <a:bodyPr/>
        <a:lstStyle/>
        <a:p>
          <a:r>
            <a:rPr lang="en-US" dirty="0" smtClean="0"/>
            <a:t>More access to financial capital</a:t>
          </a:r>
        </a:p>
      </dgm:t>
    </dgm:pt>
    <dgm:pt modelId="{B6EBD720-6364-4907-8346-5B4422AF0490}" type="parTrans" cxnId="{982F2386-A13E-4921-9201-E9B13076F761}">
      <dgm:prSet/>
      <dgm:spPr/>
    </dgm:pt>
    <dgm:pt modelId="{F8FADA88-CD21-4594-920B-31B8A040763F}" type="sibTrans" cxnId="{982F2386-A13E-4921-9201-E9B13076F761}">
      <dgm:prSet/>
      <dgm:spPr/>
    </dgm:pt>
    <dgm:pt modelId="{0FB4C39B-63CC-47C8-B43B-D3D875980BB0}">
      <dgm:prSet/>
      <dgm:spPr/>
      <dgm:t>
        <a:bodyPr/>
        <a:lstStyle/>
        <a:p>
          <a:endParaRPr lang="en-US" dirty="0" smtClean="0"/>
        </a:p>
      </dgm:t>
    </dgm:pt>
    <dgm:pt modelId="{580B908F-2B95-470F-A430-2709782A4217}" type="parTrans" cxnId="{A4BC49D3-17AE-4144-828C-BE19C823A530}">
      <dgm:prSet/>
      <dgm:spPr/>
    </dgm:pt>
    <dgm:pt modelId="{272A9D35-AE78-4A32-848B-AFCB937EB3FF}" type="sibTrans" cxnId="{A4BC49D3-17AE-4144-828C-BE19C823A530}">
      <dgm:prSet/>
      <dgm:spPr/>
    </dgm:pt>
    <dgm:pt modelId="{21F0E19A-A26F-4622-8FD6-A80E5C6CE2CE}">
      <dgm:prSet/>
      <dgm:spPr/>
      <dgm:t>
        <a:bodyPr/>
        <a:lstStyle/>
        <a:p>
          <a:r>
            <a:rPr lang="en-US" dirty="0" smtClean="0"/>
            <a:t>Profit comes directly to partners</a:t>
          </a:r>
        </a:p>
      </dgm:t>
    </dgm:pt>
    <dgm:pt modelId="{2FAD438B-C54C-41A6-B03E-C2D07632F29D}" type="parTrans" cxnId="{F56117D3-73F9-457C-93FE-140216FCB76D}">
      <dgm:prSet/>
      <dgm:spPr/>
    </dgm:pt>
    <dgm:pt modelId="{41479950-B860-4838-8A53-F48FDE599AE5}" type="sibTrans" cxnId="{F56117D3-73F9-457C-93FE-140216FCB76D}">
      <dgm:prSet/>
      <dgm:spPr/>
    </dgm:pt>
    <dgm:pt modelId="{CD32F360-E4DA-4341-96F5-23925C60D594}">
      <dgm:prSet/>
      <dgm:spPr/>
      <dgm:t>
        <a:bodyPr/>
        <a:lstStyle/>
        <a:p>
          <a:r>
            <a:rPr lang="en-US" dirty="0" smtClean="0"/>
            <a:t>Limited life</a:t>
          </a:r>
        </a:p>
      </dgm:t>
    </dgm:pt>
    <dgm:pt modelId="{98A700F2-446B-4125-9CC5-97211775DF63}" type="parTrans" cxnId="{EFEE6A74-409C-4954-9597-EFF72687265A}">
      <dgm:prSet/>
      <dgm:spPr/>
    </dgm:pt>
    <dgm:pt modelId="{F3D8859B-F28B-46C5-8671-56F81587C960}" type="sibTrans" cxnId="{EFEE6A74-409C-4954-9597-EFF72687265A}">
      <dgm:prSet/>
      <dgm:spPr/>
    </dgm:pt>
    <dgm:pt modelId="{A9F7E952-5CE2-4033-BD5B-E0815987A6FC}" type="pres">
      <dgm:prSet presAssocID="{B1EF20F1-AB28-48DC-B728-B4FF5EF377C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73EC16C-F909-4B14-AD7B-936489F67C6A}" type="pres">
      <dgm:prSet presAssocID="{B6EE1BF7-2E2E-480E-89D6-70B773BCADD3}" presName="composite" presStyleCnt="0"/>
      <dgm:spPr/>
    </dgm:pt>
    <dgm:pt modelId="{859FC53F-50BF-41C5-8BC5-6C4E0BC3985B}" type="pres">
      <dgm:prSet presAssocID="{B6EE1BF7-2E2E-480E-89D6-70B773BCADD3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5CA839-4678-4661-9EB0-1DBC2A18B10B}" type="pres">
      <dgm:prSet presAssocID="{B6EE1BF7-2E2E-480E-89D6-70B773BCADD3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9648E0-3442-4138-BA5F-726BC054D719}" type="pres">
      <dgm:prSet presAssocID="{22D38B53-6996-4A20-85AE-28B069C46503}" presName="space" presStyleCnt="0"/>
      <dgm:spPr/>
    </dgm:pt>
    <dgm:pt modelId="{2EB5A93C-F285-493D-BD17-D54ABDA674BC}" type="pres">
      <dgm:prSet presAssocID="{F4B635F2-8A61-4A23-87DB-0CC605C0E644}" presName="composite" presStyleCnt="0"/>
      <dgm:spPr/>
    </dgm:pt>
    <dgm:pt modelId="{A05538E1-4BAE-4438-ABE6-984C3B9253C7}" type="pres">
      <dgm:prSet presAssocID="{F4B635F2-8A61-4A23-87DB-0CC605C0E644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1229FD-61B5-4E37-86DA-C23A862A29BB}" type="pres">
      <dgm:prSet presAssocID="{F4B635F2-8A61-4A23-87DB-0CC605C0E644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4B721AA-86E7-4383-9C28-D3481C71FA00}" type="presOf" srcId="{21F0E19A-A26F-4622-8FD6-A80E5C6CE2CE}" destId="{B25CA839-4678-4661-9EB0-1DBC2A18B10B}" srcOrd="0" destOrd="4" presId="urn:microsoft.com/office/officeart/2005/8/layout/hList1"/>
    <dgm:cxn modelId="{55A0CCBE-C0AA-4FFE-93A5-2D256D104CE0}" srcId="{B6EE1BF7-2E2E-480E-89D6-70B773BCADD3}" destId="{4537C9BA-5A51-483B-9BCC-97C2B3CB650E}" srcOrd="1" destOrd="0" parTransId="{442BF6BA-4F61-4FAB-805D-CB6E1AF21CB9}" sibTransId="{FC25F1FF-9091-44DD-B37F-3F6123BC14A3}"/>
    <dgm:cxn modelId="{95F31E97-04BA-4758-9319-1EFD8674BA3B}" type="presOf" srcId="{F4B635F2-8A61-4A23-87DB-0CC605C0E644}" destId="{A05538E1-4BAE-4438-ABE6-984C3B9253C7}" srcOrd="0" destOrd="0" presId="urn:microsoft.com/office/officeart/2005/8/layout/hList1"/>
    <dgm:cxn modelId="{839459A4-11F5-44CC-941A-C102EC39820D}" type="presOf" srcId="{CD32F360-E4DA-4341-96F5-23925C60D594}" destId="{801229FD-61B5-4E37-86DA-C23A862A29BB}" srcOrd="0" destOrd="2" presId="urn:microsoft.com/office/officeart/2005/8/layout/hList1"/>
    <dgm:cxn modelId="{3A6BE3ED-8C90-40EC-932B-810A2A1D606D}" type="presOf" srcId="{EA540BF4-0852-4574-AD5E-3C6A44A4A84B}" destId="{801229FD-61B5-4E37-86DA-C23A862A29BB}" srcOrd="0" destOrd="0" presId="urn:microsoft.com/office/officeart/2005/8/layout/hList1"/>
    <dgm:cxn modelId="{10A84A27-FEFB-497C-955B-98A9F2F121F4}" type="presOf" srcId="{3AE9E077-7848-4777-881F-59B9DDB76052}" destId="{B25CA839-4678-4661-9EB0-1DBC2A18B10B}" srcOrd="0" destOrd="2" presId="urn:microsoft.com/office/officeart/2005/8/layout/hList1"/>
    <dgm:cxn modelId="{613C7605-DF09-4DA4-B217-AC53CF6F8311}" type="presOf" srcId="{1D2DC905-23E8-48FA-BB4C-F090414B613F}" destId="{801229FD-61B5-4E37-86DA-C23A862A29BB}" srcOrd="0" destOrd="1" presId="urn:microsoft.com/office/officeart/2005/8/layout/hList1"/>
    <dgm:cxn modelId="{8143957E-8B9A-44E5-A1E8-9454F4C89BE3}" srcId="{B6EE1BF7-2E2E-480E-89D6-70B773BCADD3}" destId="{3AE9E077-7848-4777-881F-59B9DDB76052}" srcOrd="2" destOrd="0" parTransId="{D6C41EB0-889B-45ED-A9AA-491B84ED840A}" sibTransId="{58CB7AFC-72C3-4A47-8D54-6D581AC32C90}"/>
    <dgm:cxn modelId="{9806DB32-B828-4132-B804-94E5228473F9}" srcId="{F4B635F2-8A61-4A23-87DB-0CC605C0E644}" destId="{EA540BF4-0852-4574-AD5E-3C6A44A4A84B}" srcOrd="0" destOrd="0" parTransId="{EFC1780F-0D29-4037-AB7C-4898A1A142A9}" sibTransId="{4AAB3E7E-582E-4963-8E65-371E787A81FE}"/>
    <dgm:cxn modelId="{F56117D3-73F9-457C-93FE-140216FCB76D}" srcId="{B6EE1BF7-2E2E-480E-89D6-70B773BCADD3}" destId="{21F0E19A-A26F-4622-8FD6-A80E5C6CE2CE}" srcOrd="4" destOrd="0" parTransId="{2FAD438B-C54C-41A6-B03E-C2D07632F29D}" sibTransId="{41479950-B860-4838-8A53-F48FDE599AE5}"/>
    <dgm:cxn modelId="{2BBD92C2-7C89-4BCD-A713-A76660421B6F}" type="presOf" srcId="{32CBAE47-D0B1-4A21-BBA4-5C93229CA63E}" destId="{B25CA839-4678-4661-9EB0-1DBC2A18B10B}" srcOrd="0" destOrd="0" presId="urn:microsoft.com/office/officeart/2005/8/layout/hList1"/>
    <dgm:cxn modelId="{5C5BC65E-08C8-4154-86F2-3BD34C9321D4}" type="presOf" srcId="{B1EF20F1-AB28-48DC-B728-B4FF5EF377CB}" destId="{A9F7E952-5CE2-4033-BD5B-E0815987A6FC}" srcOrd="0" destOrd="0" presId="urn:microsoft.com/office/officeart/2005/8/layout/hList1"/>
    <dgm:cxn modelId="{D775B01C-794F-4FB0-8B79-9D01DA375551}" type="presOf" srcId="{B6EE1BF7-2E2E-480E-89D6-70B773BCADD3}" destId="{859FC53F-50BF-41C5-8BC5-6C4E0BC3985B}" srcOrd="0" destOrd="0" presId="urn:microsoft.com/office/officeart/2005/8/layout/hList1"/>
    <dgm:cxn modelId="{351CEB43-D56D-4D6E-BF0C-245820694667}" type="presOf" srcId="{2A461208-F2F1-49E7-BFF4-6206D777AF45}" destId="{B25CA839-4678-4661-9EB0-1DBC2A18B10B}" srcOrd="0" destOrd="3" presId="urn:microsoft.com/office/officeart/2005/8/layout/hList1"/>
    <dgm:cxn modelId="{EFEE6A74-409C-4954-9597-EFF72687265A}" srcId="{F4B635F2-8A61-4A23-87DB-0CC605C0E644}" destId="{CD32F360-E4DA-4341-96F5-23925C60D594}" srcOrd="2" destOrd="0" parTransId="{98A700F2-446B-4125-9CC5-97211775DF63}" sibTransId="{F3D8859B-F28B-46C5-8671-56F81587C960}"/>
    <dgm:cxn modelId="{4F667281-B49C-4AFB-B7DD-75AF3F8DBD78}" srcId="{F4B635F2-8A61-4A23-87DB-0CC605C0E644}" destId="{1D2DC905-23E8-48FA-BB4C-F090414B613F}" srcOrd="1" destOrd="0" parTransId="{D2F6BA0B-81CF-4327-B3D2-128C6D7DEE84}" sibTransId="{AE6B6FD1-AE22-43E4-AB2B-9AD48F3446FE}"/>
    <dgm:cxn modelId="{A4BC49D3-17AE-4144-828C-BE19C823A530}" srcId="{B6EE1BF7-2E2E-480E-89D6-70B773BCADD3}" destId="{0FB4C39B-63CC-47C8-B43B-D3D875980BB0}" srcOrd="5" destOrd="0" parTransId="{580B908F-2B95-470F-A430-2709782A4217}" sibTransId="{272A9D35-AE78-4A32-848B-AFCB937EB3FF}"/>
    <dgm:cxn modelId="{3D279BED-278D-4913-90AB-0894F1F498DE}" srcId="{B6EE1BF7-2E2E-480E-89D6-70B773BCADD3}" destId="{32CBAE47-D0B1-4A21-BBA4-5C93229CA63E}" srcOrd="0" destOrd="0" parTransId="{8355A9CA-8A9C-41AA-808C-EC4AF2ADC62E}" sibTransId="{2060C373-5059-4F4C-AC95-BFB916B9458C}"/>
    <dgm:cxn modelId="{982F2386-A13E-4921-9201-E9B13076F761}" srcId="{B6EE1BF7-2E2E-480E-89D6-70B773BCADD3}" destId="{2A461208-F2F1-49E7-BFF4-6206D777AF45}" srcOrd="3" destOrd="0" parTransId="{B6EBD720-6364-4907-8346-5B4422AF0490}" sibTransId="{F8FADA88-CD21-4594-920B-31B8A040763F}"/>
    <dgm:cxn modelId="{D1E37FE9-8CFF-4BF7-81F4-960FE79E6CC4}" srcId="{B1EF20F1-AB28-48DC-B728-B4FF5EF377CB}" destId="{B6EE1BF7-2E2E-480E-89D6-70B773BCADD3}" srcOrd="0" destOrd="0" parTransId="{5C18D445-CDD0-41D8-9681-E947558EE098}" sibTransId="{22D38B53-6996-4A20-85AE-28B069C46503}"/>
    <dgm:cxn modelId="{A8F74997-C6C4-43EF-B767-1C90A27B31AE}" type="presOf" srcId="{0FB4C39B-63CC-47C8-B43B-D3D875980BB0}" destId="{B25CA839-4678-4661-9EB0-1DBC2A18B10B}" srcOrd="0" destOrd="5" presId="urn:microsoft.com/office/officeart/2005/8/layout/hList1"/>
    <dgm:cxn modelId="{15FA4D59-AC67-4932-99E2-453DCC0A53C4}" srcId="{B1EF20F1-AB28-48DC-B728-B4FF5EF377CB}" destId="{F4B635F2-8A61-4A23-87DB-0CC605C0E644}" srcOrd="1" destOrd="0" parTransId="{5CCE8725-AE38-49D7-BC96-5FB4D3538C3A}" sibTransId="{ED1BE35E-5792-4062-A6E5-CC8D69C2AE87}"/>
    <dgm:cxn modelId="{DEB7BC52-0ED3-40D9-9D39-A9AB212EA341}" type="presOf" srcId="{4537C9BA-5A51-483B-9BCC-97C2B3CB650E}" destId="{B25CA839-4678-4661-9EB0-1DBC2A18B10B}" srcOrd="0" destOrd="1" presId="urn:microsoft.com/office/officeart/2005/8/layout/hList1"/>
    <dgm:cxn modelId="{CBCF6EE7-5373-463D-8576-E1EEDC5092FA}" type="presParOf" srcId="{A9F7E952-5CE2-4033-BD5B-E0815987A6FC}" destId="{D73EC16C-F909-4B14-AD7B-936489F67C6A}" srcOrd="0" destOrd="0" presId="urn:microsoft.com/office/officeart/2005/8/layout/hList1"/>
    <dgm:cxn modelId="{CC53C93A-4078-4341-A3C6-98E9EEC37946}" type="presParOf" srcId="{D73EC16C-F909-4B14-AD7B-936489F67C6A}" destId="{859FC53F-50BF-41C5-8BC5-6C4E0BC3985B}" srcOrd="0" destOrd="0" presId="urn:microsoft.com/office/officeart/2005/8/layout/hList1"/>
    <dgm:cxn modelId="{D39CD5EC-36C2-45E3-8FF0-461D0F201C09}" type="presParOf" srcId="{D73EC16C-F909-4B14-AD7B-936489F67C6A}" destId="{B25CA839-4678-4661-9EB0-1DBC2A18B10B}" srcOrd="1" destOrd="0" presId="urn:microsoft.com/office/officeart/2005/8/layout/hList1"/>
    <dgm:cxn modelId="{450AFE24-D5D7-4DE3-BCC6-2614A713FDA8}" type="presParOf" srcId="{A9F7E952-5CE2-4033-BD5B-E0815987A6FC}" destId="{F39648E0-3442-4138-BA5F-726BC054D719}" srcOrd="1" destOrd="0" presId="urn:microsoft.com/office/officeart/2005/8/layout/hList1"/>
    <dgm:cxn modelId="{8F6057A1-B587-4A42-9EEA-95763DCAEE7B}" type="presParOf" srcId="{A9F7E952-5CE2-4033-BD5B-E0815987A6FC}" destId="{2EB5A93C-F285-493D-BD17-D54ABDA674BC}" srcOrd="2" destOrd="0" presId="urn:microsoft.com/office/officeart/2005/8/layout/hList1"/>
    <dgm:cxn modelId="{CA3261CD-4530-4A29-BC96-84C486260203}" type="presParOf" srcId="{2EB5A93C-F285-493D-BD17-D54ABDA674BC}" destId="{A05538E1-4BAE-4438-ABE6-984C3B9253C7}" srcOrd="0" destOrd="0" presId="urn:microsoft.com/office/officeart/2005/8/layout/hList1"/>
    <dgm:cxn modelId="{1A4A27F9-14E6-4EC6-AABE-2596BADAA1B8}" type="presParOf" srcId="{2EB5A93C-F285-493D-BD17-D54ABDA674BC}" destId="{801229FD-61B5-4E37-86DA-C23A862A29B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1EF20F1-AB28-48DC-B728-B4FF5EF377CB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6EE1BF7-2E2E-480E-89D6-70B773BCADD3}">
      <dgm:prSet phldrT="[Text]"/>
      <dgm:spPr/>
      <dgm:t>
        <a:bodyPr/>
        <a:lstStyle/>
        <a:p>
          <a:r>
            <a:rPr lang="en-US" dirty="0" smtClean="0"/>
            <a:t>Advantages</a:t>
          </a:r>
          <a:endParaRPr lang="en-US" dirty="0"/>
        </a:p>
      </dgm:t>
    </dgm:pt>
    <dgm:pt modelId="{5C18D445-CDD0-41D8-9681-E947558EE098}" type="parTrans" cxnId="{D1E37FE9-8CFF-4BF7-81F4-960FE79E6CC4}">
      <dgm:prSet/>
      <dgm:spPr/>
      <dgm:t>
        <a:bodyPr/>
        <a:lstStyle/>
        <a:p>
          <a:endParaRPr lang="en-US"/>
        </a:p>
      </dgm:t>
    </dgm:pt>
    <dgm:pt modelId="{22D38B53-6996-4A20-85AE-28B069C46503}" type="sibTrans" cxnId="{D1E37FE9-8CFF-4BF7-81F4-960FE79E6CC4}">
      <dgm:prSet/>
      <dgm:spPr/>
      <dgm:t>
        <a:bodyPr/>
        <a:lstStyle/>
        <a:p>
          <a:endParaRPr lang="en-US"/>
        </a:p>
      </dgm:t>
    </dgm:pt>
    <dgm:pt modelId="{32CBAE47-D0B1-4A21-BBA4-5C93229CA63E}">
      <dgm:prSet/>
      <dgm:spPr/>
      <dgm:t>
        <a:bodyPr/>
        <a:lstStyle/>
        <a:p>
          <a:r>
            <a:rPr lang="en-US" dirty="0" smtClean="0"/>
            <a:t>Ease of raising capital</a:t>
          </a:r>
        </a:p>
      </dgm:t>
    </dgm:pt>
    <dgm:pt modelId="{8355A9CA-8A9C-41AA-808C-EC4AF2ADC62E}" type="parTrans" cxnId="{3D279BED-278D-4913-90AB-0894F1F498DE}">
      <dgm:prSet/>
      <dgm:spPr/>
      <dgm:t>
        <a:bodyPr/>
        <a:lstStyle/>
        <a:p>
          <a:endParaRPr lang="en-US"/>
        </a:p>
      </dgm:t>
    </dgm:pt>
    <dgm:pt modelId="{2060C373-5059-4F4C-AC95-BFB916B9458C}" type="sibTrans" cxnId="{3D279BED-278D-4913-90AB-0894F1F498DE}">
      <dgm:prSet/>
      <dgm:spPr/>
      <dgm:t>
        <a:bodyPr/>
        <a:lstStyle/>
        <a:p>
          <a:endParaRPr lang="en-US"/>
        </a:p>
      </dgm:t>
    </dgm:pt>
    <dgm:pt modelId="{4537C9BA-5A51-483B-9BCC-97C2B3CB650E}">
      <dgm:prSet/>
      <dgm:spPr/>
      <dgm:t>
        <a:bodyPr/>
        <a:lstStyle/>
        <a:p>
          <a:r>
            <a:rPr lang="en-US" dirty="0" smtClean="0"/>
            <a:t>Limited liability for owners</a:t>
          </a:r>
        </a:p>
      </dgm:t>
    </dgm:pt>
    <dgm:pt modelId="{442BF6BA-4F61-4FAB-805D-CB6E1AF21CB9}" type="parTrans" cxnId="{55A0CCBE-C0AA-4FFE-93A5-2D256D104CE0}">
      <dgm:prSet/>
      <dgm:spPr/>
      <dgm:t>
        <a:bodyPr/>
        <a:lstStyle/>
        <a:p>
          <a:endParaRPr lang="en-US"/>
        </a:p>
      </dgm:t>
    </dgm:pt>
    <dgm:pt modelId="{FC25F1FF-9091-44DD-B37F-3F6123BC14A3}" type="sibTrans" cxnId="{55A0CCBE-C0AA-4FFE-93A5-2D256D104CE0}">
      <dgm:prSet/>
      <dgm:spPr/>
      <dgm:t>
        <a:bodyPr/>
        <a:lstStyle/>
        <a:p>
          <a:endParaRPr lang="en-US"/>
        </a:p>
      </dgm:t>
    </dgm:pt>
    <dgm:pt modelId="{F4B635F2-8A61-4A23-87DB-0CC605C0E644}">
      <dgm:prSet/>
      <dgm:spPr/>
      <dgm:t>
        <a:bodyPr/>
        <a:lstStyle/>
        <a:p>
          <a:r>
            <a:rPr lang="en-US" dirty="0" smtClean="0"/>
            <a:t>Disadvantages</a:t>
          </a:r>
        </a:p>
      </dgm:t>
    </dgm:pt>
    <dgm:pt modelId="{5CCE8725-AE38-49D7-BC96-5FB4D3538C3A}" type="parTrans" cxnId="{15FA4D59-AC67-4932-99E2-453DCC0A53C4}">
      <dgm:prSet/>
      <dgm:spPr/>
      <dgm:t>
        <a:bodyPr/>
        <a:lstStyle/>
        <a:p>
          <a:endParaRPr lang="en-US"/>
        </a:p>
      </dgm:t>
    </dgm:pt>
    <dgm:pt modelId="{ED1BE35E-5792-4062-A6E5-CC8D69C2AE87}" type="sibTrans" cxnId="{15FA4D59-AC67-4932-99E2-453DCC0A53C4}">
      <dgm:prSet/>
      <dgm:spPr/>
      <dgm:t>
        <a:bodyPr/>
        <a:lstStyle/>
        <a:p>
          <a:endParaRPr lang="en-US"/>
        </a:p>
      </dgm:t>
    </dgm:pt>
    <dgm:pt modelId="{EA540BF4-0852-4574-AD5E-3C6A44A4A84B}">
      <dgm:prSet/>
      <dgm:spPr/>
      <dgm:t>
        <a:bodyPr/>
        <a:lstStyle/>
        <a:p>
          <a:r>
            <a:rPr lang="en-US" dirty="0" smtClean="0"/>
            <a:t>Expense and difficulty of start-up</a:t>
          </a:r>
        </a:p>
      </dgm:t>
    </dgm:pt>
    <dgm:pt modelId="{EFC1780F-0D29-4037-AB7C-4898A1A142A9}" type="parTrans" cxnId="{9806DB32-B828-4132-B804-94E5228473F9}">
      <dgm:prSet/>
      <dgm:spPr/>
      <dgm:t>
        <a:bodyPr/>
        <a:lstStyle/>
        <a:p>
          <a:endParaRPr lang="en-US"/>
        </a:p>
      </dgm:t>
    </dgm:pt>
    <dgm:pt modelId="{4AAB3E7E-582E-4963-8E65-371E787A81FE}" type="sibTrans" cxnId="{9806DB32-B828-4132-B804-94E5228473F9}">
      <dgm:prSet/>
      <dgm:spPr/>
      <dgm:t>
        <a:bodyPr/>
        <a:lstStyle/>
        <a:p>
          <a:endParaRPr lang="en-US"/>
        </a:p>
      </dgm:t>
    </dgm:pt>
    <dgm:pt modelId="{3AE9E077-7848-4777-881F-59B9DDB76052}">
      <dgm:prSet/>
      <dgm:spPr/>
      <dgm:t>
        <a:bodyPr/>
        <a:lstStyle/>
        <a:p>
          <a:r>
            <a:rPr lang="en-US" dirty="0" smtClean="0"/>
            <a:t>Transferable ownership</a:t>
          </a:r>
        </a:p>
      </dgm:t>
    </dgm:pt>
    <dgm:pt modelId="{D6C41EB0-889B-45ED-A9AA-491B84ED840A}" type="parTrans" cxnId="{8143957E-8B9A-44E5-A1E8-9454F4C89BE3}">
      <dgm:prSet/>
      <dgm:spPr/>
    </dgm:pt>
    <dgm:pt modelId="{58CB7AFC-72C3-4A47-8D54-6D581AC32C90}" type="sibTrans" cxnId="{8143957E-8B9A-44E5-A1E8-9454F4C89BE3}">
      <dgm:prSet/>
      <dgm:spPr/>
    </dgm:pt>
    <dgm:pt modelId="{16C23126-8983-4091-9601-7F301C240E31}">
      <dgm:prSet/>
      <dgm:spPr/>
      <dgm:t>
        <a:bodyPr/>
        <a:lstStyle/>
        <a:p>
          <a:r>
            <a:rPr lang="en-US" dirty="0" smtClean="0"/>
            <a:t>Unlimited life</a:t>
          </a:r>
        </a:p>
      </dgm:t>
    </dgm:pt>
    <dgm:pt modelId="{D20FEFAA-DA64-45C3-AF8C-CB9121052D06}" type="parTrans" cxnId="{92A62E27-A412-4AD8-BBE1-11EF06A26E99}">
      <dgm:prSet/>
      <dgm:spPr/>
    </dgm:pt>
    <dgm:pt modelId="{76D4E48E-2F84-4C32-BBED-7CD9BB3DD939}" type="sibTrans" cxnId="{92A62E27-A412-4AD8-BBE1-11EF06A26E99}">
      <dgm:prSet/>
      <dgm:spPr/>
    </dgm:pt>
    <dgm:pt modelId="{7642AFF4-BBEF-4D4D-AE8E-B011764FD822}">
      <dgm:prSet/>
      <dgm:spPr/>
      <dgm:t>
        <a:bodyPr/>
        <a:lstStyle/>
        <a:p>
          <a:r>
            <a:rPr lang="en-US" dirty="0" smtClean="0"/>
            <a:t>Ability to hire experts</a:t>
          </a:r>
        </a:p>
      </dgm:t>
    </dgm:pt>
    <dgm:pt modelId="{4038841C-B009-4B2A-9295-D7DA07ECC943}" type="parTrans" cxnId="{EC6B01A4-C5B7-41D5-A252-8B256193FB17}">
      <dgm:prSet/>
      <dgm:spPr/>
    </dgm:pt>
    <dgm:pt modelId="{F544491F-2B57-4D7B-B5BB-51FC7E62C349}" type="sibTrans" cxnId="{EC6B01A4-C5B7-41D5-A252-8B256193FB17}">
      <dgm:prSet/>
      <dgm:spPr/>
    </dgm:pt>
    <dgm:pt modelId="{D7972EC9-0C35-41D6-9666-A9E84E42471E}">
      <dgm:prSet/>
      <dgm:spPr/>
      <dgm:t>
        <a:bodyPr/>
        <a:lstStyle/>
        <a:p>
          <a:r>
            <a:rPr lang="en-US" dirty="0" smtClean="0"/>
            <a:t>Double taxation</a:t>
          </a:r>
        </a:p>
      </dgm:t>
    </dgm:pt>
    <dgm:pt modelId="{45E77E22-2541-4FD0-8927-8862FE7E89B2}" type="parTrans" cxnId="{7E149546-ED74-4774-94D1-8F21E226718B}">
      <dgm:prSet/>
      <dgm:spPr/>
    </dgm:pt>
    <dgm:pt modelId="{217B387B-A450-4735-B8D8-039B2D586B35}" type="sibTrans" cxnId="{7E149546-ED74-4774-94D1-8F21E226718B}">
      <dgm:prSet/>
      <dgm:spPr/>
    </dgm:pt>
    <dgm:pt modelId="{36C6BAAC-80E8-4A1C-B2FC-CD80985767E6}">
      <dgm:prSet/>
      <dgm:spPr/>
      <dgm:t>
        <a:bodyPr/>
        <a:lstStyle/>
        <a:p>
          <a:r>
            <a:rPr lang="en-US" dirty="0" smtClean="0"/>
            <a:t>Owner-agent dilemma</a:t>
          </a:r>
        </a:p>
      </dgm:t>
    </dgm:pt>
    <dgm:pt modelId="{B4DF72B0-FB7D-435A-AE12-9A7598079BD3}" type="parTrans" cxnId="{D2DC866C-6C19-430E-BF1C-425974730184}">
      <dgm:prSet/>
      <dgm:spPr/>
    </dgm:pt>
    <dgm:pt modelId="{F68D660A-2218-42FE-BA61-1DD67CD671E6}" type="sibTrans" cxnId="{D2DC866C-6C19-430E-BF1C-425974730184}">
      <dgm:prSet/>
      <dgm:spPr/>
    </dgm:pt>
    <dgm:pt modelId="{6EB1FFA2-83FB-49AE-8F5E-91CC7DD38B7F}">
      <dgm:prSet/>
      <dgm:spPr/>
      <dgm:t>
        <a:bodyPr/>
        <a:lstStyle/>
        <a:p>
          <a:endParaRPr lang="en-US" dirty="0" smtClean="0"/>
        </a:p>
      </dgm:t>
    </dgm:pt>
    <dgm:pt modelId="{E84DE2AE-3C80-4E6A-B50C-E5D1E4877EEC}" type="parTrans" cxnId="{0CC43C1A-1DEF-41F3-9D79-CCA1286CFBCC}">
      <dgm:prSet/>
      <dgm:spPr/>
    </dgm:pt>
    <dgm:pt modelId="{7AE27038-0CFD-40C3-AA19-A47D944F8BAE}" type="sibTrans" cxnId="{0CC43C1A-1DEF-41F3-9D79-CCA1286CFBCC}">
      <dgm:prSet/>
      <dgm:spPr/>
    </dgm:pt>
    <dgm:pt modelId="{3600E98B-8D59-4B4C-896E-97B12AB14753}">
      <dgm:prSet/>
      <dgm:spPr/>
      <dgm:t>
        <a:bodyPr/>
        <a:lstStyle/>
        <a:p>
          <a:r>
            <a:rPr lang="en-US" dirty="0" smtClean="0"/>
            <a:t>Increased regulation and requirements</a:t>
          </a:r>
        </a:p>
      </dgm:t>
    </dgm:pt>
    <dgm:pt modelId="{16251999-90AC-4584-8580-4C8F63DB2E27}" type="parTrans" cxnId="{5315E2AF-9E32-4E3E-B761-CCF0CE4562C2}">
      <dgm:prSet/>
      <dgm:spPr/>
    </dgm:pt>
    <dgm:pt modelId="{C4B1480E-EFE7-422F-B933-AA6352D8B0F6}" type="sibTrans" cxnId="{5315E2AF-9E32-4E3E-B761-CCF0CE4562C2}">
      <dgm:prSet/>
      <dgm:spPr/>
    </dgm:pt>
    <dgm:pt modelId="{A9F7E952-5CE2-4033-BD5B-E0815987A6FC}" type="pres">
      <dgm:prSet presAssocID="{B1EF20F1-AB28-48DC-B728-B4FF5EF377C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73EC16C-F909-4B14-AD7B-936489F67C6A}" type="pres">
      <dgm:prSet presAssocID="{B6EE1BF7-2E2E-480E-89D6-70B773BCADD3}" presName="composite" presStyleCnt="0"/>
      <dgm:spPr/>
    </dgm:pt>
    <dgm:pt modelId="{859FC53F-50BF-41C5-8BC5-6C4E0BC3985B}" type="pres">
      <dgm:prSet presAssocID="{B6EE1BF7-2E2E-480E-89D6-70B773BCADD3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5CA839-4678-4661-9EB0-1DBC2A18B10B}" type="pres">
      <dgm:prSet presAssocID="{B6EE1BF7-2E2E-480E-89D6-70B773BCADD3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9648E0-3442-4138-BA5F-726BC054D719}" type="pres">
      <dgm:prSet presAssocID="{22D38B53-6996-4A20-85AE-28B069C46503}" presName="space" presStyleCnt="0"/>
      <dgm:spPr/>
    </dgm:pt>
    <dgm:pt modelId="{2EB5A93C-F285-493D-BD17-D54ABDA674BC}" type="pres">
      <dgm:prSet presAssocID="{F4B635F2-8A61-4A23-87DB-0CC605C0E644}" presName="composite" presStyleCnt="0"/>
      <dgm:spPr/>
    </dgm:pt>
    <dgm:pt modelId="{A05538E1-4BAE-4438-ABE6-984C3B9253C7}" type="pres">
      <dgm:prSet presAssocID="{F4B635F2-8A61-4A23-87DB-0CC605C0E644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1229FD-61B5-4E37-86DA-C23A862A29BB}" type="pres">
      <dgm:prSet presAssocID="{F4B635F2-8A61-4A23-87DB-0CC605C0E644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5A0CCBE-C0AA-4FFE-93A5-2D256D104CE0}" srcId="{B6EE1BF7-2E2E-480E-89D6-70B773BCADD3}" destId="{4537C9BA-5A51-483B-9BCC-97C2B3CB650E}" srcOrd="1" destOrd="0" parTransId="{442BF6BA-4F61-4FAB-805D-CB6E1AF21CB9}" sibTransId="{FC25F1FF-9091-44DD-B37F-3F6123BC14A3}"/>
    <dgm:cxn modelId="{92A62E27-A412-4AD8-BBE1-11EF06A26E99}" srcId="{B6EE1BF7-2E2E-480E-89D6-70B773BCADD3}" destId="{16C23126-8983-4091-9601-7F301C240E31}" srcOrd="3" destOrd="0" parTransId="{D20FEFAA-DA64-45C3-AF8C-CB9121052D06}" sibTransId="{76D4E48E-2F84-4C32-BBED-7CD9BB3DD939}"/>
    <dgm:cxn modelId="{5317061C-073B-421E-87F9-D0833D380540}" type="presOf" srcId="{D7972EC9-0C35-41D6-9666-A9E84E42471E}" destId="{801229FD-61B5-4E37-86DA-C23A862A29BB}" srcOrd="0" destOrd="1" presId="urn:microsoft.com/office/officeart/2005/8/layout/hList1"/>
    <dgm:cxn modelId="{5315E2AF-9E32-4E3E-B761-CCF0CE4562C2}" srcId="{F4B635F2-8A61-4A23-87DB-0CC605C0E644}" destId="{3600E98B-8D59-4B4C-896E-97B12AB14753}" srcOrd="3" destOrd="0" parTransId="{16251999-90AC-4584-8580-4C8F63DB2E27}" sibTransId="{C4B1480E-EFE7-422F-B933-AA6352D8B0F6}"/>
    <dgm:cxn modelId="{7E149546-ED74-4774-94D1-8F21E226718B}" srcId="{F4B635F2-8A61-4A23-87DB-0CC605C0E644}" destId="{D7972EC9-0C35-41D6-9666-A9E84E42471E}" srcOrd="1" destOrd="0" parTransId="{45E77E22-2541-4FD0-8927-8862FE7E89B2}" sibTransId="{217B387B-A450-4735-B8D8-039B2D586B35}"/>
    <dgm:cxn modelId="{8143957E-8B9A-44E5-A1E8-9454F4C89BE3}" srcId="{B6EE1BF7-2E2E-480E-89D6-70B773BCADD3}" destId="{3AE9E077-7848-4777-881F-59B9DDB76052}" srcOrd="2" destOrd="0" parTransId="{D6C41EB0-889B-45ED-A9AA-491B84ED840A}" sibTransId="{58CB7AFC-72C3-4A47-8D54-6D581AC32C90}"/>
    <dgm:cxn modelId="{9806DB32-B828-4132-B804-94E5228473F9}" srcId="{F4B635F2-8A61-4A23-87DB-0CC605C0E644}" destId="{EA540BF4-0852-4574-AD5E-3C6A44A4A84B}" srcOrd="0" destOrd="0" parTransId="{EFC1780F-0D29-4037-AB7C-4898A1A142A9}" sibTransId="{4AAB3E7E-582E-4963-8E65-371E787A81FE}"/>
    <dgm:cxn modelId="{A1FA733B-7F23-450C-BB5F-1E56262BA7F3}" type="presOf" srcId="{4537C9BA-5A51-483B-9BCC-97C2B3CB650E}" destId="{B25CA839-4678-4661-9EB0-1DBC2A18B10B}" srcOrd="0" destOrd="1" presId="urn:microsoft.com/office/officeart/2005/8/layout/hList1"/>
    <dgm:cxn modelId="{3D279BED-278D-4913-90AB-0894F1F498DE}" srcId="{B6EE1BF7-2E2E-480E-89D6-70B773BCADD3}" destId="{32CBAE47-D0B1-4A21-BBA4-5C93229CA63E}" srcOrd="0" destOrd="0" parTransId="{8355A9CA-8A9C-41AA-808C-EC4AF2ADC62E}" sibTransId="{2060C373-5059-4F4C-AC95-BFB916B9458C}"/>
    <dgm:cxn modelId="{7880A6F6-544E-4F1E-B81F-C1C6AE12F9D8}" type="presOf" srcId="{16C23126-8983-4091-9601-7F301C240E31}" destId="{B25CA839-4678-4661-9EB0-1DBC2A18B10B}" srcOrd="0" destOrd="3" presId="urn:microsoft.com/office/officeart/2005/8/layout/hList1"/>
    <dgm:cxn modelId="{F0ED5E99-2039-467B-A374-78723DCA2039}" type="presOf" srcId="{32CBAE47-D0B1-4A21-BBA4-5C93229CA63E}" destId="{B25CA839-4678-4661-9EB0-1DBC2A18B10B}" srcOrd="0" destOrd="0" presId="urn:microsoft.com/office/officeart/2005/8/layout/hList1"/>
    <dgm:cxn modelId="{231F01E5-FFCE-45A8-87DF-242D2418FC4F}" type="presOf" srcId="{F4B635F2-8A61-4A23-87DB-0CC605C0E644}" destId="{A05538E1-4BAE-4438-ABE6-984C3B9253C7}" srcOrd="0" destOrd="0" presId="urn:microsoft.com/office/officeart/2005/8/layout/hList1"/>
    <dgm:cxn modelId="{D2DC866C-6C19-430E-BF1C-425974730184}" srcId="{F4B635F2-8A61-4A23-87DB-0CC605C0E644}" destId="{36C6BAAC-80E8-4A1C-B2FC-CD80985767E6}" srcOrd="2" destOrd="0" parTransId="{B4DF72B0-FB7D-435A-AE12-9A7598079BD3}" sibTransId="{F68D660A-2218-42FE-BA61-1DD67CD671E6}"/>
    <dgm:cxn modelId="{C3F2EC6A-3902-4858-A9F7-7720766DFC08}" type="presOf" srcId="{EA540BF4-0852-4574-AD5E-3C6A44A4A84B}" destId="{801229FD-61B5-4E37-86DA-C23A862A29BB}" srcOrd="0" destOrd="0" presId="urn:microsoft.com/office/officeart/2005/8/layout/hList1"/>
    <dgm:cxn modelId="{39FFD08E-7D85-4AFC-B142-0A8DB4B6F8A3}" type="presOf" srcId="{36C6BAAC-80E8-4A1C-B2FC-CD80985767E6}" destId="{801229FD-61B5-4E37-86DA-C23A862A29BB}" srcOrd="0" destOrd="2" presId="urn:microsoft.com/office/officeart/2005/8/layout/hList1"/>
    <dgm:cxn modelId="{D1E37FE9-8CFF-4BF7-81F4-960FE79E6CC4}" srcId="{B1EF20F1-AB28-48DC-B728-B4FF5EF377CB}" destId="{B6EE1BF7-2E2E-480E-89D6-70B773BCADD3}" srcOrd="0" destOrd="0" parTransId="{5C18D445-CDD0-41D8-9681-E947558EE098}" sibTransId="{22D38B53-6996-4A20-85AE-28B069C46503}"/>
    <dgm:cxn modelId="{1A41DA1D-1859-4593-A61E-19B220061B9F}" type="presOf" srcId="{3600E98B-8D59-4B4C-896E-97B12AB14753}" destId="{801229FD-61B5-4E37-86DA-C23A862A29BB}" srcOrd="0" destOrd="3" presId="urn:microsoft.com/office/officeart/2005/8/layout/hList1"/>
    <dgm:cxn modelId="{70A81ADF-024B-4DF5-8D38-A9CC8F127854}" type="presOf" srcId="{7642AFF4-BBEF-4D4D-AE8E-B011764FD822}" destId="{B25CA839-4678-4661-9EB0-1DBC2A18B10B}" srcOrd="0" destOrd="4" presId="urn:microsoft.com/office/officeart/2005/8/layout/hList1"/>
    <dgm:cxn modelId="{6318924C-7E4B-43E0-8AE2-4D8F04E2496F}" type="presOf" srcId="{6EB1FFA2-83FB-49AE-8F5E-91CC7DD38B7F}" destId="{801229FD-61B5-4E37-86DA-C23A862A29BB}" srcOrd="0" destOrd="4" presId="urn:microsoft.com/office/officeart/2005/8/layout/hList1"/>
    <dgm:cxn modelId="{FE48B2C8-8B3E-4C0E-9FA0-A23277651D2A}" type="presOf" srcId="{B6EE1BF7-2E2E-480E-89D6-70B773BCADD3}" destId="{859FC53F-50BF-41C5-8BC5-6C4E0BC3985B}" srcOrd="0" destOrd="0" presId="urn:microsoft.com/office/officeart/2005/8/layout/hList1"/>
    <dgm:cxn modelId="{EC6B01A4-C5B7-41D5-A252-8B256193FB17}" srcId="{B6EE1BF7-2E2E-480E-89D6-70B773BCADD3}" destId="{7642AFF4-BBEF-4D4D-AE8E-B011764FD822}" srcOrd="4" destOrd="0" parTransId="{4038841C-B009-4B2A-9295-D7DA07ECC943}" sibTransId="{F544491F-2B57-4D7B-B5BB-51FC7E62C349}"/>
    <dgm:cxn modelId="{87AD0732-68F1-4F9E-A7EB-1E8DEA646433}" type="presOf" srcId="{B1EF20F1-AB28-48DC-B728-B4FF5EF377CB}" destId="{A9F7E952-5CE2-4033-BD5B-E0815987A6FC}" srcOrd="0" destOrd="0" presId="urn:microsoft.com/office/officeart/2005/8/layout/hList1"/>
    <dgm:cxn modelId="{0CC43C1A-1DEF-41F3-9D79-CCA1286CFBCC}" srcId="{F4B635F2-8A61-4A23-87DB-0CC605C0E644}" destId="{6EB1FFA2-83FB-49AE-8F5E-91CC7DD38B7F}" srcOrd="4" destOrd="0" parTransId="{E84DE2AE-3C80-4E6A-B50C-E5D1E4877EEC}" sibTransId="{7AE27038-0CFD-40C3-AA19-A47D944F8BAE}"/>
    <dgm:cxn modelId="{15FA4D59-AC67-4932-99E2-453DCC0A53C4}" srcId="{B1EF20F1-AB28-48DC-B728-B4FF5EF377CB}" destId="{F4B635F2-8A61-4A23-87DB-0CC605C0E644}" srcOrd="1" destOrd="0" parTransId="{5CCE8725-AE38-49D7-BC96-5FB4D3538C3A}" sibTransId="{ED1BE35E-5792-4062-A6E5-CC8D69C2AE87}"/>
    <dgm:cxn modelId="{9C33F110-FE61-4C0B-8EAE-1E72C135412D}" type="presOf" srcId="{3AE9E077-7848-4777-881F-59B9DDB76052}" destId="{B25CA839-4678-4661-9EB0-1DBC2A18B10B}" srcOrd="0" destOrd="2" presId="urn:microsoft.com/office/officeart/2005/8/layout/hList1"/>
    <dgm:cxn modelId="{4C6F9B89-3E3F-4ADC-8DCE-A7AC4C7050D8}" type="presParOf" srcId="{A9F7E952-5CE2-4033-BD5B-E0815987A6FC}" destId="{D73EC16C-F909-4B14-AD7B-936489F67C6A}" srcOrd="0" destOrd="0" presId="urn:microsoft.com/office/officeart/2005/8/layout/hList1"/>
    <dgm:cxn modelId="{A9385A06-01BB-4A9D-BA49-D684C4B26D23}" type="presParOf" srcId="{D73EC16C-F909-4B14-AD7B-936489F67C6A}" destId="{859FC53F-50BF-41C5-8BC5-6C4E0BC3985B}" srcOrd="0" destOrd="0" presId="urn:microsoft.com/office/officeart/2005/8/layout/hList1"/>
    <dgm:cxn modelId="{44190B88-A0DD-4623-A647-115DB3707583}" type="presParOf" srcId="{D73EC16C-F909-4B14-AD7B-936489F67C6A}" destId="{B25CA839-4678-4661-9EB0-1DBC2A18B10B}" srcOrd="1" destOrd="0" presId="urn:microsoft.com/office/officeart/2005/8/layout/hList1"/>
    <dgm:cxn modelId="{9FFD87EC-E092-4E19-8DAC-1074BFEA589E}" type="presParOf" srcId="{A9F7E952-5CE2-4033-BD5B-E0815987A6FC}" destId="{F39648E0-3442-4138-BA5F-726BC054D719}" srcOrd="1" destOrd="0" presId="urn:microsoft.com/office/officeart/2005/8/layout/hList1"/>
    <dgm:cxn modelId="{E9CC8469-DCBC-4414-9DE5-488C6605AFFB}" type="presParOf" srcId="{A9F7E952-5CE2-4033-BD5B-E0815987A6FC}" destId="{2EB5A93C-F285-493D-BD17-D54ABDA674BC}" srcOrd="2" destOrd="0" presId="urn:microsoft.com/office/officeart/2005/8/layout/hList1"/>
    <dgm:cxn modelId="{96ADFCE6-DF8A-4830-B05A-6695454F9A03}" type="presParOf" srcId="{2EB5A93C-F285-493D-BD17-D54ABDA674BC}" destId="{A05538E1-4BAE-4438-ABE6-984C3B9253C7}" srcOrd="0" destOrd="0" presId="urn:microsoft.com/office/officeart/2005/8/layout/hList1"/>
    <dgm:cxn modelId="{7E71AC30-39D9-4662-95FB-D5D11BEF53F0}" type="presParOf" srcId="{2EB5A93C-F285-493D-BD17-D54ABDA674BC}" destId="{801229FD-61B5-4E37-86DA-C23A862A29B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AB3CE2-FD6A-449B-A2A7-1AFE848E0374}">
      <dsp:nvSpPr>
        <dsp:cNvPr id="0" name=""/>
        <dsp:cNvSpPr/>
      </dsp:nvSpPr>
      <dsp:spPr>
        <a:xfrm>
          <a:off x="0" y="516847"/>
          <a:ext cx="8229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A9F02E-041E-44C8-966B-B6252ABB656F}">
      <dsp:nvSpPr>
        <dsp:cNvPr id="0" name=""/>
        <dsp:cNvSpPr/>
      </dsp:nvSpPr>
      <dsp:spPr>
        <a:xfrm>
          <a:off x="411480" y="29767"/>
          <a:ext cx="5760720" cy="9741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Sole Proprietorship </a:t>
          </a:r>
          <a:endParaRPr lang="en-US" sz="3300" kern="1200" dirty="0"/>
        </a:p>
      </dsp:txBody>
      <dsp:txXfrm>
        <a:off x="459035" y="77322"/>
        <a:ext cx="5665610" cy="879050"/>
      </dsp:txXfrm>
    </dsp:sp>
    <dsp:sp modelId="{E483E7F3-1F2B-45BC-AF51-1EA16E80E2A0}">
      <dsp:nvSpPr>
        <dsp:cNvPr id="0" name=""/>
        <dsp:cNvSpPr/>
      </dsp:nvSpPr>
      <dsp:spPr>
        <a:xfrm>
          <a:off x="0" y="2013727"/>
          <a:ext cx="8229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CA78BF-3269-4182-B1D0-64BC9B3671AE}">
      <dsp:nvSpPr>
        <dsp:cNvPr id="0" name=""/>
        <dsp:cNvSpPr/>
      </dsp:nvSpPr>
      <dsp:spPr>
        <a:xfrm>
          <a:off x="411480" y="1526647"/>
          <a:ext cx="5760720" cy="974160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Partnership</a:t>
          </a:r>
          <a:endParaRPr lang="en-US" sz="3300" kern="1200" dirty="0"/>
        </a:p>
      </dsp:txBody>
      <dsp:txXfrm>
        <a:off x="459035" y="1574202"/>
        <a:ext cx="5665610" cy="879050"/>
      </dsp:txXfrm>
    </dsp:sp>
    <dsp:sp modelId="{A1124E29-2557-4517-9DA4-14441833098E}">
      <dsp:nvSpPr>
        <dsp:cNvPr id="0" name=""/>
        <dsp:cNvSpPr/>
      </dsp:nvSpPr>
      <dsp:spPr>
        <a:xfrm>
          <a:off x="0" y="3510607"/>
          <a:ext cx="8229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CDB5F9-48DB-4E67-8487-3F82C5D1DE36}">
      <dsp:nvSpPr>
        <dsp:cNvPr id="0" name=""/>
        <dsp:cNvSpPr/>
      </dsp:nvSpPr>
      <dsp:spPr>
        <a:xfrm>
          <a:off x="411480" y="3023527"/>
          <a:ext cx="5760720" cy="97416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Corporations</a:t>
          </a:r>
          <a:endParaRPr lang="en-US" sz="3300" kern="1200" dirty="0"/>
        </a:p>
      </dsp:txBody>
      <dsp:txXfrm>
        <a:off x="459035" y="3071082"/>
        <a:ext cx="5665610" cy="8790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FC53F-50BF-41C5-8BC5-6C4E0BC3985B}">
      <dsp:nvSpPr>
        <dsp:cNvPr id="0" name=""/>
        <dsp:cNvSpPr/>
      </dsp:nvSpPr>
      <dsp:spPr>
        <a:xfrm>
          <a:off x="40" y="225365"/>
          <a:ext cx="3845569" cy="8640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Advantages</a:t>
          </a:r>
          <a:endParaRPr lang="en-US" sz="3000" kern="1200" dirty="0"/>
        </a:p>
      </dsp:txBody>
      <dsp:txXfrm>
        <a:off x="40" y="225365"/>
        <a:ext cx="3845569" cy="864000"/>
      </dsp:txXfrm>
    </dsp:sp>
    <dsp:sp modelId="{B25CA839-4678-4661-9EB0-1DBC2A18B10B}">
      <dsp:nvSpPr>
        <dsp:cNvPr id="0" name=""/>
        <dsp:cNvSpPr/>
      </dsp:nvSpPr>
      <dsp:spPr>
        <a:xfrm>
          <a:off x="40" y="1089365"/>
          <a:ext cx="3845569" cy="3057243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Ease of start-up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Full control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Sole receiver of profit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Easy to close</a:t>
          </a:r>
        </a:p>
      </dsp:txBody>
      <dsp:txXfrm>
        <a:off x="40" y="1089365"/>
        <a:ext cx="3845569" cy="3057243"/>
      </dsp:txXfrm>
    </dsp:sp>
    <dsp:sp modelId="{A05538E1-4BAE-4438-ABE6-984C3B9253C7}">
      <dsp:nvSpPr>
        <dsp:cNvPr id="0" name=""/>
        <dsp:cNvSpPr/>
      </dsp:nvSpPr>
      <dsp:spPr>
        <a:xfrm>
          <a:off x="4383989" y="225365"/>
          <a:ext cx="3845569" cy="864000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smtClean="0"/>
            <a:t>Disadvantages</a:t>
          </a:r>
          <a:endParaRPr lang="en-US" sz="3000" kern="1200" dirty="0" smtClean="0"/>
        </a:p>
      </dsp:txBody>
      <dsp:txXfrm>
        <a:off x="4383989" y="225365"/>
        <a:ext cx="3845569" cy="864000"/>
      </dsp:txXfrm>
    </dsp:sp>
    <dsp:sp modelId="{801229FD-61B5-4E37-86DA-C23A862A29BB}">
      <dsp:nvSpPr>
        <dsp:cNvPr id="0" name=""/>
        <dsp:cNvSpPr/>
      </dsp:nvSpPr>
      <dsp:spPr>
        <a:xfrm>
          <a:off x="4383989" y="1089365"/>
          <a:ext cx="3845569" cy="3057243"/>
        </a:xfrm>
        <a:prstGeom prst="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smtClean="0"/>
            <a:t>Unlimited personal liability</a:t>
          </a:r>
          <a:endParaRPr lang="en-US" sz="3000" kern="1200" dirty="0" smtClean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Limited access to resources (including financial capital)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Limited life </a:t>
          </a:r>
        </a:p>
      </dsp:txBody>
      <dsp:txXfrm>
        <a:off x="4383989" y="1089365"/>
        <a:ext cx="3845569" cy="30572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FC53F-50BF-41C5-8BC5-6C4E0BC3985B}">
      <dsp:nvSpPr>
        <dsp:cNvPr id="0" name=""/>
        <dsp:cNvSpPr/>
      </dsp:nvSpPr>
      <dsp:spPr>
        <a:xfrm>
          <a:off x="40" y="27337"/>
          <a:ext cx="3845569" cy="7488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Advantages</a:t>
          </a:r>
          <a:endParaRPr lang="en-US" sz="2600" kern="1200" dirty="0"/>
        </a:p>
      </dsp:txBody>
      <dsp:txXfrm>
        <a:off x="40" y="27337"/>
        <a:ext cx="3845569" cy="748800"/>
      </dsp:txXfrm>
    </dsp:sp>
    <dsp:sp modelId="{B25CA839-4678-4661-9EB0-1DBC2A18B10B}">
      <dsp:nvSpPr>
        <dsp:cNvPr id="0" name=""/>
        <dsp:cNvSpPr/>
      </dsp:nvSpPr>
      <dsp:spPr>
        <a:xfrm>
          <a:off x="40" y="776137"/>
          <a:ext cx="3845569" cy="356850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Ease of start-up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Shared decisionmaking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Ability to specialize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More access to financial capital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Profit comes directly to partners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600" kern="1200" dirty="0" smtClean="0"/>
        </a:p>
      </dsp:txBody>
      <dsp:txXfrm>
        <a:off x="40" y="776137"/>
        <a:ext cx="3845569" cy="3568500"/>
      </dsp:txXfrm>
    </dsp:sp>
    <dsp:sp modelId="{A05538E1-4BAE-4438-ABE6-984C3B9253C7}">
      <dsp:nvSpPr>
        <dsp:cNvPr id="0" name=""/>
        <dsp:cNvSpPr/>
      </dsp:nvSpPr>
      <dsp:spPr>
        <a:xfrm>
          <a:off x="4383989" y="27337"/>
          <a:ext cx="3845569" cy="748800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Disadvantages</a:t>
          </a:r>
        </a:p>
      </dsp:txBody>
      <dsp:txXfrm>
        <a:off x="4383989" y="27337"/>
        <a:ext cx="3845569" cy="748800"/>
      </dsp:txXfrm>
    </dsp:sp>
    <dsp:sp modelId="{801229FD-61B5-4E37-86DA-C23A862A29BB}">
      <dsp:nvSpPr>
        <dsp:cNvPr id="0" name=""/>
        <dsp:cNvSpPr/>
      </dsp:nvSpPr>
      <dsp:spPr>
        <a:xfrm>
          <a:off x="4383989" y="776137"/>
          <a:ext cx="3845569" cy="3568500"/>
        </a:xfrm>
        <a:prstGeom prst="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Unlimited personal liability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Potential for conflict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Limited life</a:t>
          </a:r>
        </a:p>
      </dsp:txBody>
      <dsp:txXfrm>
        <a:off x="4383989" y="776137"/>
        <a:ext cx="3845569" cy="35685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FC53F-50BF-41C5-8BC5-6C4E0BC3985B}">
      <dsp:nvSpPr>
        <dsp:cNvPr id="0" name=""/>
        <dsp:cNvSpPr/>
      </dsp:nvSpPr>
      <dsp:spPr>
        <a:xfrm>
          <a:off x="40" y="171289"/>
          <a:ext cx="3845569" cy="7776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Advantages</a:t>
          </a:r>
          <a:endParaRPr lang="en-US" sz="2700" kern="1200" dirty="0"/>
        </a:p>
      </dsp:txBody>
      <dsp:txXfrm>
        <a:off x="40" y="171289"/>
        <a:ext cx="3845569" cy="777600"/>
      </dsp:txXfrm>
    </dsp:sp>
    <dsp:sp modelId="{B25CA839-4678-4661-9EB0-1DBC2A18B10B}">
      <dsp:nvSpPr>
        <dsp:cNvPr id="0" name=""/>
        <dsp:cNvSpPr/>
      </dsp:nvSpPr>
      <dsp:spPr>
        <a:xfrm>
          <a:off x="40" y="948889"/>
          <a:ext cx="3845569" cy="3251795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Ease of raising capital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Limited liability for owners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Transferable ownership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Unlimited life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Ability to hire experts</a:t>
          </a:r>
        </a:p>
      </dsp:txBody>
      <dsp:txXfrm>
        <a:off x="40" y="948889"/>
        <a:ext cx="3845569" cy="3251795"/>
      </dsp:txXfrm>
    </dsp:sp>
    <dsp:sp modelId="{A05538E1-4BAE-4438-ABE6-984C3B9253C7}">
      <dsp:nvSpPr>
        <dsp:cNvPr id="0" name=""/>
        <dsp:cNvSpPr/>
      </dsp:nvSpPr>
      <dsp:spPr>
        <a:xfrm>
          <a:off x="4383989" y="171289"/>
          <a:ext cx="3845569" cy="777600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Disadvantages</a:t>
          </a:r>
        </a:p>
      </dsp:txBody>
      <dsp:txXfrm>
        <a:off x="4383989" y="171289"/>
        <a:ext cx="3845569" cy="777600"/>
      </dsp:txXfrm>
    </dsp:sp>
    <dsp:sp modelId="{801229FD-61B5-4E37-86DA-C23A862A29BB}">
      <dsp:nvSpPr>
        <dsp:cNvPr id="0" name=""/>
        <dsp:cNvSpPr/>
      </dsp:nvSpPr>
      <dsp:spPr>
        <a:xfrm>
          <a:off x="4383989" y="948889"/>
          <a:ext cx="3845569" cy="3251795"/>
        </a:xfrm>
        <a:prstGeom prst="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Expense and difficulty of start-up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Double taxation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Owner-agent dilemma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Increased regulation and requirements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700" kern="1200" dirty="0" smtClean="0"/>
        </a:p>
      </dsp:txBody>
      <dsp:txXfrm>
        <a:off x="4383989" y="948889"/>
        <a:ext cx="3845569" cy="32517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028858D5-E378-4A89-BA42-BEE4120B4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3628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202F1018-D077-4F1F-87A0-8F0AE9DD42B4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27DC460-4AAC-4EC7-AB86-20D8089729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334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seller – monopoly</a:t>
            </a:r>
          </a:p>
          <a:p>
            <a:r>
              <a:rPr lang="en-US" dirty="0" smtClean="0"/>
              <a:t>One buyer – </a:t>
            </a:r>
            <a:r>
              <a:rPr lang="en-US" dirty="0" err="1" smtClean="0"/>
              <a:t>monopsony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5C549-B39A-44D8-89E5-9D8585B49A1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seller – monopoly</a:t>
            </a:r>
          </a:p>
          <a:p>
            <a:r>
              <a:rPr lang="en-US" dirty="0" smtClean="0"/>
              <a:t>One buyer – </a:t>
            </a:r>
            <a:r>
              <a:rPr lang="en-US" dirty="0" err="1" smtClean="0"/>
              <a:t>monopsony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5C549-B39A-44D8-89E5-9D8585B49A1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76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025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60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7197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528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674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334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94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527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01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31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192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Economic Summit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195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 descr="EconEdlogo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5700" y="6019800"/>
            <a:ext cx="1441704" cy="713232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>
            <a:off x="457200" y="118110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EconBootCamp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00" y="5946606"/>
            <a:ext cx="2374900" cy="78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594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onedlink.org/lessons/EconEdLink-print-lesson.php?lid=533&amp;type=educato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Session 6</a:t>
            </a:r>
            <a:br>
              <a:rPr lang="en-US" dirty="0" smtClean="0"/>
            </a:br>
            <a:r>
              <a:rPr lang="en-US" dirty="0" smtClean="0"/>
              <a:t>Market Structures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Disclaimer: The views expressed are those of the presenters and do not necessarily reflect those of the Federal Reserve Bank of Dallas or the Federal Reserve System.</a:t>
            </a:r>
          </a:p>
          <a:p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Structures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591505" cy="3985353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554480"/>
                <a:gridCol w="1315414"/>
                <a:gridCol w="1377108"/>
                <a:gridCol w="1630497"/>
                <a:gridCol w="1306601"/>
                <a:gridCol w="1407405"/>
              </a:tblGrid>
              <a:tr h="87028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  of Firms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Influence on Price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Product</a:t>
                      </a:r>
                      <a:r>
                        <a:rPr lang="en-US" baseline="0" dirty="0" smtClean="0"/>
                        <a:t> Differentiation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Advertising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Barriers</a:t>
                      </a:r>
                      <a:r>
                        <a:rPr lang="en-US" baseline="0" dirty="0" smtClean="0"/>
                        <a:t> to Entry</a:t>
                      </a:r>
                      <a:endParaRPr lang="en-US" dirty="0"/>
                    </a:p>
                  </a:txBody>
                  <a:tcPr anchor="ctr"/>
                </a:tc>
              </a:tr>
              <a:tr h="87028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Perfect</a:t>
                      </a:r>
                      <a:r>
                        <a:rPr lang="en-US" baseline="0" dirty="0" smtClean="0"/>
                        <a:t> Competition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Many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None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None</a:t>
                      </a:r>
                      <a:endParaRPr lang="en-US" dirty="0"/>
                    </a:p>
                  </a:txBody>
                  <a:tcPr anchor="ctr"/>
                </a:tc>
              </a:tr>
              <a:tr h="87028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Monopolistic</a:t>
                      </a:r>
                      <a:r>
                        <a:rPr lang="en-US" baseline="0" dirty="0" smtClean="0"/>
                        <a:t> Competition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Many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Limited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Some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Limited</a:t>
                      </a:r>
                      <a:endParaRPr lang="en-US" dirty="0"/>
                    </a:p>
                  </a:txBody>
                  <a:tcPr anchor="ctr"/>
                </a:tc>
              </a:tr>
              <a:tr h="50421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Oligopoly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Few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Some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Some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Significant</a:t>
                      </a:r>
                      <a:endParaRPr lang="en-US" dirty="0"/>
                    </a:p>
                  </a:txBody>
                  <a:tcPr anchor="ctr"/>
                </a:tc>
              </a:tr>
              <a:tr h="87028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Pure Monopoly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One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Extensive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Complete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Monopolies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industries are characterized by conditions that create barriers to entry</a:t>
            </a:r>
          </a:p>
          <a:p>
            <a:pPr lvl="1"/>
            <a:r>
              <a:rPr lang="en-US" dirty="0" smtClean="0"/>
              <a:t>Location</a:t>
            </a:r>
          </a:p>
          <a:p>
            <a:pPr lvl="1"/>
            <a:r>
              <a:rPr lang="en-US" dirty="0" smtClean="0"/>
              <a:t>Economies of scale</a:t>
            </a:r>
          </a:p>
          <a:p>
            <a:r>
              <a:rPr lang="en-US" dirty="0" smtClean="0"/>
              <a:t>Utilities are the classic example</a:t>
            </a:r>
          </a:p>
          <a:p>
            <a:pPr lvl="1"/>
            <a:r>
              <a:rPr lang="en-US" dirty="0" smtClean="0"/>
              <a:t>Water</a:t>
            </a:r>
          </a:p>
          <a:p>
            <a:pPr lvl="1"/>
            <a:r>
              <a:rPr lang="en-US" dirty="0" smtClean="0"/>
              <a:t>Cable television</a:t>
            </a:r>
          </a:p>
          <a:p>
            <a:pPr lvl="1"/>
            <a:r>
              <a:rPr lang="en-US" dirty="0" smtClean="0"/>
              <a:t>Electricity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Protected Monopolies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Barriers to entry in some industries are the result of specific protections granted by government</a:t>
            </a:r>
          </a:p>
          <a:p>
            <a:pPr lvl="1"/>
            <a:r>
              <a:rPr lang="en-US" dirty="0" smtClean="0"/>
              <a:t>Licenses</a:t>
            </a:r>
          </a:p>
          <a:p>
            <a:pPr lvl="1"/>
            <a:r>
              <a:rPr lang="en-US" dirty="0" smtClean="0"/>
              <a:t>Patents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Concessions in national park</a:t>
            </a:r>
          </a:p>
          <a:p>
            <a:pPr lvl="1"/>
            <a:r>
              <a:rPr lang="en-US" dirty="0" smtClean="0"/>
              <a:t>Pharmaceuticals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Firms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512064"/>
          <a:ext cx="8229600" cy="437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Sole Proprietorship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7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Articles of partnership or partnership agreement define rights and responsibilities</a:t>
            </a:r>
          </a:p>
          <a:p>
            <a:r>
              <a:rPr lang="en-US" dirty="0" smtClean="0"/>
              <a:t>Types of partnerships</a:t>
            </a:r>
          </a:p>
          <a:p>
            <a:pPr lvl="1"/>
            <a:r>
              <a:rPr lang="en-US" dirty="0" smtClean="0"/>
              <a:t>General partnerships</a:t>
            </a:r>
          </a:p>
          <a:p>
            <a:pPr lvl="1"/>
            <a:r>
              <a:rPr lang="en-US" dirty="0" smtClean="0"/>
              <a:t>Limited partnerships</a:t>
            </a:r>
          </a:p>
          <a:p>
            <a:pPr lvl="1"/>
            <a:r>
              <a:rPr lang="en-US" dirty="0" smtClean="0"/>
              <a:t>Limited liability partnerships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Partnerships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7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Articles of incorporation create an independent entity</a:t>
            </a:r>
          </a:p>
          <a:p>
            <a:r>
              <a:rPr lang="en-US" dirty="0" smtClean="0"/>
              <a:t>Owners are called shareholders</a:t>
            </a:r>
          </a:p>
          <a:p>
            <a:r>
              <a:rPr lang="en-US" dirty="0" smtClean="0"/>
              <a:t>Shares may or may not be publicly traded</a:t>
            </a:r>
          </a:p>
          <a:p>
            <a:r>
              <a:rPr lang="en-US" dirty="0" smtClean="0"/>
              <a:t>Shareholders elect board of directors</a:t>
            </a:r>
          </a:p>
          <a:p>
            <a:r>
              <a:rPr lang="en-US" dirty="0" smtClean="0"/>
              <a:t>Board of directors selects leadership of the firm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7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(9)  Economics. The student understands types of market structures. The student is expected to:</a:t>
            </a:r>
          </a:p>
          <a:p>
            <a:pPr lvl="1">
              <a:buNone/>
            </a:pPr>
            <a:r>
              <a:rPr lang="en-US" dirty="0" smtClean="0"/>
              <a:t>	(A)  describe characteristics and give examples of pure competition, monopolistic competition, oligopoly, and monopoly; and</a:t>
            </a:r>
          </a:p>
          <a:p>
            <a:pPr lvl="1">
              <a:buNone/>
            </a:pPr>
            <a:r>
              <a:rPr lang="en-US" dirty="0" smtClean="0"/>
              <a:t>	(B)  identify and evaluate ordinances and regulations that apply to the establishment and operation of various types of businesses.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http://www.econedlink.org/lessons/EconEdLink-print-lesson.php?lid=533&amp;type=educator</a:t>
            </a:r>
            <a:endParaRPr lang="en-US" dirty="0" smtClean="0"/>
          </a:p>
          <a:p>
            <a:r>
              <a:rPr lang="en-US" dirty="0" smtClean="0"/>
              <a:t>Facebook story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(16)  Personal financial literacy. The student understands types of business ownership. The student is expected to:</a:t>
            </a:r>
          </a:p>
          <a:p>
            <a:pPr lvl="1">
              <a:buNone/>
            </a:pPr>
            <a:r>
              <a:rPr lang="en-US" dirty="0" smtClean="0"/>
              <a:t>	(A)  explain the characteristics of sole proprietorships, partnerships, and corporations;</a:t>
            </a:r>
          </a:p>
          <a:p>
            <a:pPr lvl="1">
              <a:buNone/>
            </a:pPr>
            <a:r>
              <a:rPr lang="en-US" dirty="0" smtClean="0"/>
              <a:t>	(B)  analyze the advantages and disadvantages of sole proprietorships, partnerships, and corporations;</a:t>
            </a:r>
          </a:p>
          <a:p>
            <a:pPr lvl="1">
              <a:buNone/>
            </a:pPr>
            <a:r>
              <a:rPr lang="en-US" dirty="0" smtClean="0"/>
              <a:t>	(C)  analyze the economic rights and responsibilities of businesses, including those involved in starting a small business; and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 the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20000"/>
          </a:bodyPr>
          <a:lstStyle/>
          <a:p>
            <a:r>
              <a:rPr lang="en-US" dirty="0" smtClean="0"/>
              <a:t>Pure competition</a:t>
            </a:r>
          </a:p>
          <a:p>
            <a:r>
              <a:rPr lang="en-US" dirty="0" smtClean="0"/>
              <a:t>Monopolistic competition</a:t>
            </a:r>
          </a:p>
          <a:p>
            <a:r>
              <a:rPr lang="en-US" dirty="0" smtClean="0"/>
              <a:t>Oligopoly</a:t>
            </a:r>
          </a:p>
          <a:p>
            <a:r>
              <a:rPr lang="en-US" dirty="0" smtClean="0"/>
              <a:t>Monopoly </a:t>
            </a:r>
          </a:p>
          <a:p>
            <a:r>
              <a:rPr lang="en-US" dirty="0" smtClean="0"/>
              <a:t>Sole proprietorship</a:t>
            </a:r>
          </a:p>
          <a:p>
            <a:r>
              <a:rPr lang="en-US" dirty="0" smtClean="0"/>
              <a:t>Partnership</a:t>
            </a:r>
          </a:p>
          <a:p>
            <a:r>
              <a:rPr lang="en-US" dirty="0" smtClean="0"/>
              <a:t>Corporations</a:t>
            </a:r>
          </a:p>
          <a:p>
            <a:r>
              <a:rPr lang="en-US" dirty="0" smtClean="0"/>
              <a:t>Ordinance</a:t>
            </a:r>
          </a:p>
          <a:p>
            <a:r>
              <a:rPr lang="en-US" dirty="0" smtClean="0"/>
              <a:t>Product differentiation</a:t>
            </a:r>
          </a:p>
          <a:p>
            <a:r>
              <a:rPr lang="en-US" dirty="0" smtClean="0"/>
              <a:t>Intellectual property</a:t>
            </a:r>
          </a:p>
          <a:p>
            <a:r>
              <a:rPr lang="en-US" dirty="0" smtClean="0"/>
              <a:t>Liability</a:t>
            </a:r>
          </a:p>
          <a:p>
            <a:r>
              <a:rPr lang="en-US" dirty="0" smtClean="0"/>
              <a:t>Financial capital</a:t>
            </a:r>
          </a:p>
          <a:p>
            <a:r>
              <a:rPr lang="en-US" dirty="0" smtClean="0"/>
              <a:t>Profit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Classification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what type of competitive environment does the business operate? </a:t>
            </a:r>
          </a:p>
          <a:p>
            <a:r>
              <a:rPr lang="en-US" dirty="0" smtClean="0"/>
              <a:t>How has the company chosen to organize itself?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Markets</a:t>
            </a:r>
            <a:endParaRPr 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market facilitates the interaction of a buyer and a seller as they complete a transaction</a:t>
            </a:r>
          </a:p>
          <a:p>
            <a:r>
              <a:rPr lang="en-US" dirty="0" smtClean="0"/>
              <a:t>Buyers, as a group, determine the demand</a:t>
            </a:r>
          </a:p>
          <a:p>
            <a:r>
              <a:rPr lang="en-US" dirty="0" smtClean="0"/>
              <a:t>Sellers, as a group, determine the supply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Competitive Markets</a:t>
            </a:r>
            <a:endParaRPr 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Identical goods or services</a:t>
            </a:r>
          </a:p>
          <a:p>
            <a:r>
              <a:rPr lang="en-US" dirty="0" smtClean="0"/>
              <a:t>Enough buyers and sellers so that no participant can influence the market price – everyone is a </a:t>
            </a:r>
            <a:r>
              <a:rPr lang="en-US" b="1" i="1" dirty="0" smtClean="0"/>
              <a:t>price taker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Imperfect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Goods or services that are not identical</a:t>
            </a:r>
          </a:p>
          <a:p>
            <a:pPr lvl="1"/>
            <a:r>
              <a:rPr lang="en-US" dirty="0" smtClean="0"/>
              <a:t>Restaurants, gas stations and hotels</a:t>
            </a:r>
          </a:p>
          <a:p>
            <a:r>
              <a:rPr lang="en-US" dirty="0" smtClean="0"/>
              <a:t>Markets dominated by single or small number of producers</a:t>
            </a:r>
          </a:p>
          <a:p>
            <a:pPr lvl="1"/>
            <a:r>
              <a:rPr lang="en-US" dirty="0" smtClean="0"/>
              <a:t>Computer operating systems, automobiles,  diamonds,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Structures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17638"/>
          <a:ext cx="8138160" cy="4297680"/>
        </p:xfrm>
        <a:graphic>
          <a:graphicData uri="http://schemas.openxmlformats.org/drawingml/2006/table">
            <a:tbl>
              <a:tblPr firstRow="1" firstCol="1">
                <a:tableStyleId>{2D5ABB26-0587-4C30-8999-92F81FD0307C}</a:tableStyleId>
              </a:tblPr>
              <a:tblGrid>
                <a:gridCol w="1463040"/>
                <a:gridCol w="1164483"/>
                <a:gridCol w="3063791"/>
                <a:gridCol w="2446846"/>
              </a:tblGrid>
              <a:tr h="640080">
                <a:tc gridSpan="2"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Are products differentiated?</a:t>
                      </a:r>
                      <a:endParaRPr lang="en-US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0080">
                <a:tc gridSpan="2"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No</a:t>
                      </a:r>
                      <a:endParaRPr lang="en-US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Yes</a:t>
                      </a:r>
                      <a:endParaRPr lang="en-US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005840">
                <a:tc rowSpan="3"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How many producers are there?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Monopoly</a:t>
                      </a:r>
                      <a:endParaRPr lang="en-US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N/A</a:t>
                      </a:r>
                      <a:endParaRPr lang="en-US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  <a:tr h="1005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Few</a:t>
                      </a:r>
                      <a:endParaRPr lang="en-US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Oligopoly</a:t>
                      </a:r>
                      <a:endParaRPr lang="en-US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05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Many</a:t>
                      </a:r>
                      <a:endParaRPr lang="en-US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Perfect Competition</a:t>
                      </a:r>
                      <a:endParaRPr lang="en-US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Monopolistic Competition</a:t>
                      </a:r>
                      <a:endParaRPr lang="en-US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504</Words>
  <Application>Microsoft Office PowerPoint</Application>
  <PresentationFormat>On-screen Show (4:3)</PresentationFormat>
  <Paragraphs>158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Session 6 Market Structures</vt:lpstr>
      <vt:lpstr>TEKS</vt:lpstr>
      <vt:lpstr>TEKS</vt:lpstr>
      <vt:lpstr>Teaching the Terms</vt:lpstr>
      <vt:lpstr>Two Classification Systems</vt:lpstr>
      <vt:lpstr>Markets</vt:lpstr>
      <vt:lpstr>Competitive Markets</vt:lpstr>
      <vt:lpstr>Imperfect Competition</vt:lpstr>
      <vt:lpstr>Market Structures</vt:lpstr>
      <vt:lpstr>Market Structures</vt:lpstr>
      <vt:lpstr>Natural Monopolies</vt:lpstr>
      <vt:lpstr>Protected Monopolies</vt:lpstr>
      <vt:lpstr>Types of Firms</vt:lpstr>
      <vt:lpstr>Sole Proprietorship</vt:lpstr>
      <vt:lpstr>Partnerships</vt:lpstr>
      <vt:lpstr>Partnerships</vt:lpstr>
      <vt:lpstr>Corporations</vt:lpstr>
      <vt:lpstr>Corporations</vt:lpstr>
      <vt:lpstr>Questions?</vt:lpstr>
      <vt:lpstr>Application</vt:lpstr>
    </vt:vector>
  </TitlesOfParts>
  <Company>Federal Reserve Bank of Dallas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Coplen</dc:creator>
  <cp:lastModifiedBy>Wallace, Sharon</cp:lastModifiedBy>
  <cp:revision>40</cp:revision>
  <dcterms:created xsi:type="dcterms:W3CDTF">2012-04-20T19:52:48Z</dcterms:created>
  <dcterms:modified xsi:type="dcterms:W3CDTF">2014-05-02T19:51:40Z</dcterms:modified>
</cp:coreProperties>
</file>