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89" r:id="rId4"/>
    <p:sldId id="300" r:id="rId5"/>
    <p:sldId id="263" r:id="rId6"/>
    <p:sldId id="264" r:id="rId7"/>
    <p:sldId id="268" r:id="rId8"/>
    <p:sldId id="266" r:id="rId9"/>
    <p:sldId id="269" r:id="rId10"/>
    <p:sldId id="270" r:id="rId11"/>
    <p:sldId id="271" r:id="rId12"/>
    <p:sldId id="272" r:id="rId13"/>
    <p:sldId id="293" r:id="rId14"/>
    <p:sldId id="290" r:id="rId15"/>
    <p:sldId id="291" r:id="rId16"/>
    <p:sldId id="292" r:id="rId17"/>
    <p:sldId id="295" r:id="rId18"/>
    <p:sldId id="296" r:id="rId19"/>
    <p:sldId id="297" r:id="rId20"/>
    <p:sldId id="298" r:id="rId21"/>
    <p:sldId id="299" r:id="rId22"/>
    <p:sldId id="294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37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30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A56A3-67F8-43B5-A25B-EF894605E6C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5E5A89-C81E-4205-99AE-D3BC2FE3D6E5}">
      <dgm:prSet/>
      <dgm:spPr/>
      <dgm:t>
        <a:bodyPr/>
        <a:lstStyle/>
        <a:p>
          <a:pPr rtl="0"/>
          <a:r>
            <a:rPr lang="en-US" dirty="0" smtClean="0"/>
            <a:t>Unit of account</a:t>
          </a:r>
          <a:endParaRPr lang="en-US" dirty="0"/>
        </a:p>
      </dgm:t>
    </dgm:pt>
    <dgm:pt modelId="{F613AE03-8B66-469A-890D-E812DFEDDFF7}" type="parTrans" cxnId="{5D718B86-18EA-4B65-B2C4-6CADA2DD6D62}">
      <dgm:prSet/>
      <dgm:spPr/>
      <dgm:t>
        <a:bodyPr/>
        <a:lstStyle/>
        <a:p>
          <a:endParaRPr lang="en-US"/>
        </a:p>
      </dgm:t>
    </dgm:pt>
    <dgm:pt modelId="{38928AC4-9719-4704-B7F5-B9A1F9502B4A}" type="sibTrans" cxnId="{5D718B86-18EA-4B65-B2C4-6CADA2DD6D62}">
      <dgm:prSet/>
      <dgm:spPr/>
      <dgm:t>
        <a:bodyPr/>
        <a:lstStyle/>
        <a:p>
          <a:endParaRPr lang="en-US"/>
        </a:p>
      </dgm:t>
    </dgm:pt>
    <dgm:pt modelId="{17EA7324-B889-43FA-9F7C-B6115D47DF07}">
      <dgm:prSet/>
      <dgm:spPr/>
      <dgm:t>
        <a:bodyPr/>
        <a:lstStyle/>
        <a:p>
          <a:pPr rtl="0"/>
          <a:r>
            <a:rPr lang="en-US" dirty="0" smtClean="0"/>
            <a:t>Store of value</a:t>
          </a:r>
          <a:endParaRPr lang="en-US" dirty="0"/>
        </a:p>
      </dgm:t>
    </dgm:pt>
    <dgm:pt modelId="{D6E60096-9B93-4E37-95FC-66C0A5EAF523}" type="parTrans" cxnId="{AD862756-88CD-4255-843A-A7486077CF1E}">
      <dgm:prSet/>
      <dgm:spPr/>
      <dgm:t>
        <a:bodyPr/>
        <a:lstStyle/>
        <a:p>
          <a:endParaRPr lang="en-US"/>
        </a:p>
      </dgm:t>
    </dgm:pt>
    <dgm:pt modelId="{C230C202-D56F-497D-89E8-B1A96AFDAF90}" type="sibTrans" cxnId="{AD862756-88CD-4255-843A-A7486077CF1E}">
      <dgm:prSet/>
      <dgm:spPr/>
      <dgm:t>
        <a:bodyPr/>
        <a:lstStyle/>
        <a:p>
          <a:endParaRPr lang="en-US"/>
        </a:p>
      </dgm:t>
    </dgm:pt>
    <dgm:pt modelId="{FC980519-E30D-4527-A3E3-1E2DA5B15BAE}">
      <dgm:prSet/>
      <dgm:spPr/>
      <dgm:t>
        <a:bodyPr/>
        <a:lstStyle/>
        <a:p>
          <a:pPr rtl="0"/>
          <a:r>
            <a:rPr lang="en-US" dirty="0" smtClean="0"/>
            <a:t>Medium of exchange</a:t>
          </a:r>
          <a:endParaRPr lang="en-US" dirty="0"/>
        </a:p>
      </dgm:t>
    </dgm:pt>
    <dgm:pt modelId="{963BEED8-0D9A-43FB-91D9-3BB314901F19}" type="parTrans" cxnId="{FE20E0B3-F2D0-49FE-8E12-0988DF04C532}">
      <dgm:prSet/>
      <dgm:spPr/>
      <dgm:t>
        <a:bodyPr/>
        <a:lstStyle/>
        <a:p>
          <a:endParaRPr lang="en-US"/>
        </a:p>
      </dgm:t>
    </dgm:pt>
    <dgm:pt modelId="{0618AC64-2CEE-4914-BFAA-ACF831C6CEEA}" type="sibTrans" cxnId="{FE20E0B3-F2D0-49FE-8E12-0988DF04C532}">
      <dgm:prSet/>
      <dgm:spPr/>
      <dgm:t>
        <a:bodyPr/>
        <a:lstStyle/>
        <a:p>
          <a:endParaRPr lang="en-US"/>
        </a:p>
      </dgm:t>
    </dgm:pt>
    <dgm:pt modelId="{7DF22D73-15F8-48E3-97C3-2701471FD111}" type="pres">
      <dgm:prSet presAssocID="{BB7A56A3-67F8-43B5-A25B-EF894605E6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2B5D5-8B3E-4EDE-A70D-8226E1485EAB}" type="pres">
      <dgm:prSet presAssocID="{125E5A89-C81E-4205-99AE-D3BC2FE3D6E5}" presName="parentLin" presStyleCnt="0"/>
      <dgm:spPr/>
    </dgm:pt>
    <dgm:pt modelId="{F5E10F08-3C5D-4D16-BD25-77B9749EF8D7}" type="pres">
      <dgm:prSet presAssocID="{125E5A89-C81E-4205-99AE-D3BC2FE3D6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B808DC1-4276-4C88-82E4-472720D63A7C}" type="pres">
      <dgm:prSet presAssocID="{125E5A89-C81E-4205-99AE-D3BC2FE3D6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759CE-0F92-4198-A91A-A95E145C7F27}" type="pres">
      <dgm:prSet presAssocID="{125E5A89-C81E-4205-99AE-D3BC2FE3D6E5}" presName="negativeSpace" presStyleCnt="0"/>
      <dgm:spPr/>
    </dgm:pt>
    <dgm:pt modelId="{5A132FBA-9CCB-4AB7-BBE8-5704B9E15D83}" type="pres">
      <dgm:prSet presAssocID="{125E5A89-C81E-4205-99AE-D3BC2FE3D6E5}" presName="childText" presStyleLbl="conFgAcc1" presStyleIdx="0" presStyleCnt="3">
        <dgm:presLayoutVars>
          <dgm:bulletEnabled val="1"/>
        </dgm:presLayoutVars>
      </dgm:prSet>
      <dgm:spPr/>
    </dgm:pt>
    <dgm:pt modelId="{4E64B606-BD79-40E6-B2A3-FABE93FF8698}" type="pres">
      <dgm:prSet presAssocID="{38928AC4-9719-4704-B7F5-B9A1F9502B4A}" presName="spaceBetweenRectangles" presStyleCnt="0"/>
      <dgm:spPr/>
    </dgm:pt>
    <dgm:pt modelId="{6E66238B-B0A9-483C-B522-84AF044A8A56}" type="pres">
      <dgm:prSet presAssocID="{17EA7324-B889-43FA-9F7C-B6115D47DF07}" presName="parentLin" presStyleCnt="0"/>
      <dgm:spPr/>
    </dgm:pt>
    <dgm:pt modelId="{3D47ABCB-D16F-4B21-9847-740D62C40FDD}" type="pres">
      <dgm:prSet presAssocID="{17EA7324-B889-43FA-9F7C-B6115D47DF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4C72A44-D538-4A1C-80B3-3C98C9CE6963}" type="pres">
      <dgm:prSet presAssocID="{17EA7324-B889-43FA-9F7C-B6115D47DF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EF2B3-70DA-4C74-8E32-9A32A60CD5F7}" type="pres">
      <dgm:prSet presAssocID="{17EA7324-B889-43FA-9F7C-B6115D47DF07}" presName="negativeSpace" presStyleCnt="0"/>
      <dgm:spPr/>
    </dgm:pt>
    <dgm:pt modelId="{3679A590-16EC-4E60-97A3-F3405D2C4404}" type="pres">
      <dgm:prSet presAssocID="{17EA7324-B889-43FA-9F7C-B6115D47DF07}" presName="childText" presStyleLbl="conFgAcc1" presStyleIdx="1" presStyleCnt="3">
        <dgm:presLayoutVars>
          <dgm:bulletEnabled val="1"/>
        </dgm:presLayoutVars>
      </dgm:prSet>
      <dgm:spPr/>
    </dgm:pt>
    <dgm:pt modelId="{36CD33F2-AC7B-480A-A0B4-6842811D5305}" type="pres">
      <dgm:prSet presAssocID="{C230C202-D56F-497D-89E8-B1A96AFDAF90}" presName="spaceBetweenRectangles" presStyleCnt="0"/>
      <dgm:spPr/>
    </dgm:pt>
    <dgm:pt modelId="{77AF655B-4593-4C1E-8527-75E9947F085B}" type="pres">
      <dgm:prSet presAssocID="{FC980519-E30D-4527-A3E3-1E2DA5B15BAE}" presName="parentLin" presStyleCnt="0"/>
      <dgm:spPr/>
    </dgm:pt>
    <dgm:pt modelId="{1191DA5E-C6F4-4F22-B5F7-15C631F0C52B}" type="pres">
      <dgm:prSet presAssocID="{FC980519-E30D-4527-A3E3-1E2DA5B15BA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D97FA72-AD82-4877-A1A7-56A9B44E6DBD}" type="pres">
      <dgm:prSet presAssocID="{FC980519-E30D-4527-A3E3-1E2DA5B15B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BF640-F1BC-4E47-8EDE-DBBC25763283}" type="pres">
      <dgm:prSet presAssocID="{FC980519-E30D-4527-A3E3-1E2DA5B15BAE}" presName="negativeSpace" presStyleCnt="0"/>
      <dgm:spPr/>
    </dgm:pt>
    <dgm:pt modelId="{FBAB5EAF-5903-46AB-AAB4-434804A2F94A}" type="pres">
      <dgm:prSet presAssocID="{FC980519-E30D-4527-A3E3-1E2DA5B15B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B5F7E8-F78B-456A-BA37-EBB7DB23ECB5}" type="presOf" srcId="{17EA7324-B889-43FA-9F7C-B6115D47DF07}" destId="{3D47ABCB-D16F-4B21-9847-740D62C40FDD}" srcOrd="0" destOrd="0" presId="urn:microsoft.com/office/officeart/2005/8/layout/list1"/>
    <dgm:cxn modelId="{82DC7083-221C-4A0C-9496-B62B6002BF23}" type="presOf" srcId="{FC980519-E30D-4527-A3E3-1E2DA5B15BAE}" destId="{1191DA5E-C6F4-4F22-B5F7-15C631F0C52B}" srcOrd="0" destOrd="0" presId="urn:microsoft.com/office/officeart/2005/8/layout/list1"/>
    <dgm:cxn modelId="{951C000E-81F7-4AA9-B282-80C8948D870A}" type="presOf" srcId="{FC980519-E30D-4527-A3E3-1E2DA5B15BAE}" destId="{7D97FA72-AD82-4877-A1A7-56A9B44E6DBD}" srcOrd="1" destOrd="0" presId="urn:microsoft.com/office/officeart/2005/8/layout/list1"/>
    <dgm:cxn modelId="{B2985187-F800-4C35-86DC-BBB0DE1959A2}" type="presOf" srcId="{125E5A89-C81E-4205-99AE-D3BC2FE3D6E5}" destId="{7B808DC1-4276-4C88-82E4-472720D63A7C}" srcOrd="1" destOrd="0" presId="urn:microsoft.com/office/officeart/2005/8/layout/list1"/>
    <dgm:cxn modelId="{AD862756-88CD-4255-843A-A7486077CF1E}" srcId="{BB7A56A3-67F8-43B5-A25B-EF894605E6CE}" destId="{17EA7324-B889-43FA-9F7C-B6115D47DF07}" srcOrd="1" destOrd="0" parTransId="{D6E60096-9B93-4E37-95FC-66C0A5EAF523}" sibTransId="{C230C202-D56F-497D-89E8-B1A96AFDAF90}"/>
    <dgm:cxn modelId="{FE20E0B3-F2D0-49FE-8E12-0988DF04C532}" srcId="{BB7A56A3-67F8-43B5-A25B-EF894605E6CE}" destId="{FC980519-E30D-4527-A3E3-1E2DA5B15BAE}" srcOrd="2" destOrd="0" parTransId="{963BEED8-0D9A-43FB-91D9-3BB314901F19}" sibTransId="{0618AC64-2CEE-4914-BFAA-ACF831C6CEEA}"/>
    <dgm:cxn modelId="{271C5C3F-D2F4-49EC-90D2-072C04347718}" type="presOf" srcId="{17EA7324-B889-43FA-9F7C-B6115D47DF07}" destId="{14C72A44-D538-4A1C-80B3-3C98C9CE6963}" srcOrd="1" destOrd="0" presId="urn:microsoft.com/office/officeart/2005/8/layout/list1"/>
    <dgm:cxn modelId="{63CC4711-EF90-4B5C-89A0-C14E055849EB}" type="presOf" srcId="{125E5A89-C81E-4205-99AE-D3BC2FE3D6E5}" destId="{F5E10F08-3C5D-4D16-BD25-77B9749EF8D7}" srcOrd="0" destOrd="0" presId="urn:microsoft.com/office/officeart/2005/8/layout/list1"/>
    <dgm:cxn modelId="{5D718B86-18EA-4B65-B2C4-6CADA2DD6D62}" srcId="{BB7A56A3-67F8-43B5-A25B-EF894605E6CE}" destId="{125E5A89-C81E-4205-99AE-D3BC2FE3D6E5}" srcOrd="0" destOrd="0" parTransId="{F613AE03-8B66-469A-890D-E812DFEDDFF7}" sibTransId="{38928AC4-9719-4704-B7F5-B9A1F9502B4A}"/>
    <dgm:cxn modelId="{00DC2FF3-2E6E-4470-8BE4-8C0AC6628972}" type="presOf" srcId="{BB7A56A3-67F8-43B5-A25B-EF894605E6CE}" destId="{7DF22D73-15F8-48E3-97C3-2701471FD111}" srcOrd="0" destOrd="0" presId="urn:microsoft.com/office/officeart/2005/8/layout/list1"/>
    <dgm:cxn modelId="{9B0CCE60-D57A-4142-8526-216D39B30C9E}" type="presParOf" srcId="{7DF22D73-15F8-48E3-97C3-2701471FD111}" destId="{4A22B5D5-8B3E-4EDE-A70D-8226E1485EAB}" srcOrd="0" destOrd="0" presId="urn:microsoft.com/office/officeart/2005/8/layout/list1"/>
    <dgm:cxn modelId="{0CCAB38F-47E0-43AE-877C-CE3D7AEC4AD1}" type="presParOf" srcId="{4A22B5D5-8B3E-4EDE-A70D-8226E1485EAB}" destId="{F5E10F08-3C5D-4D16-BD25-77B9749EF8D7}" srcOrd="0" destOrd="0" presId="urn:microsoft.com/office/officeart/2005/8/layout/list1"/>
    <dgm:cxn modelId="{61007DC2-303F-421F-8209-451795DE8F78}" type="presParOf" srcId="{4A22B5D5-8B3E-4EDE-A70D-8226E1485EAB}" destId="{7B808DC1-4276-4C88-82E4-472720D63A7C}" srcOrd="1" destOrd="0" presId="urn:microsoft.com/office/officeart/2005/8/layout/list1"/>
    <dgm:cxn modelId="{2E69C042-0E5E-40DC-AAF9-5BCBD9DE4657}" type="presParOf" srcId="{7DF22D73-15F8-48E3-97C3-2701471FD111}" destId="{D44759CE-0F92-4198-A91A-A95E145C7F27}" srcOrd="1" destOrd="0" presId="urn:microsoft.com/office/officeart/2005/8/layout/list1"/>
    <dgm:cxn modelId="{E1B96C73-5FAB-4537-BE95-E5FA5D0D857F}" type="presParOf" srcId="{7DF22D73-15F8-48E3-97C3-2701471FD111}" destId="{5A132FBA-9CCB-4AB7-BBE8-5704B9E15D83}" srcOrd="2" destOrd="0" presId="urn:microsoft.com/office/officeart/2005/8/layout/list1"/>
    <dgm:cxn modelId="{7926C2E1-0237-4650-A76D-01B52FFB752F}" type="presParOf" srcId="{7DF22D73-15F8-48E3-97C3-2701471FD111}" destId="{4E64B606-BD79-40E6-B2A3-FABE93FF8698}" srcOrd="3" destOrd="0" presId="urn:microsoft.com/office/officeart/2005/8/layout/list1"/>
    <dgm:cxn modelId="{150E4B3B-08CA-4757-A719-2E1F6F485E7F}" type="presParOf" srcId="{7DF22D73-15F8-48E3-97C3-2701471FD111}" destId="{6E66238B-B0A9-483C-B522-84AF044A8A56}" srcOrd="4" destOrd="0" presId="urn:microsoft.com/office/officeart/2005/8/layout/list1"/>
    <dgm:cxn modelId="{287129F9-DE82-4B9F-BCCC-800E4CC0148C}" type="presParOf" srcId="{6E66238B-B0A9-483C-B522-84AF044A8A56}" destId="{3D47ABCB-D16F-4B21-9847-740D62C40FDD}" srcOrd="0" destOrd="0" presId="urn:microsoft.com/office/officeart/2005/8/layout/list1"/>
    <dgm:cxn modelId="{1FE30933-43B3-41CE-8C2C-2CB1F6BFF0CE}" type="presParOf" srcId="{6E66238B-B0A9-483C-B522-84AF044A8A56}" destId="{14C72A44-D538-4A1C-80B3-3C98C9CE6963}" srcOrd="1" destOrd="0" presId="urn:microsoft.com/office/officeart/2005/8/layout/list1"/>
    <dgm:cxn modelId="{8EEA00F4-E2FA-4A1E-B0A3-C9A742DE8E8F}" type="presParOf" srcId="{7DF22D73-15F8-48E3-97C3-2701471FD111}" destId="{CC4EF2B3-70DA-4C74-8E32-9A32A60CD5F7}" srcOrd="5" destOrd="0" presId="urn:microsoft.com/office/officeart/2005/8/layout/list1"/>
    <dgm:cxn modelId="{02FBFC22-DF8C-4A0F-95D5-7136F30887D4}" type="presParOf" srcId="{7DF22D73-15F8-48E3-97C3-2701471FD111}" destId="{3679A590-16EC-4E60-97A3-F3405D2C4404}" srcOrd="6" destOrd="0" presId="urn:microsoft.com/office/officeart/2005/8/layout/list1"/>
    <dgm:cxn modelId="{01687DDC-CF19-4132-9061-C2DA0820CEA4}" type="presParOf" srcId="{7DF22D73-15F8-48E3-97C3-2701471FD111}" destId="{36CD33F2-AC7B-480A-A0B4-6842811D5305}" srcOrd="7" destOrd="0" presId="urn:microsoft.com/office/officeart/2005/8/layout/list1"/>
    <dgm:cxn modelId="{5AFE0580-8963-412C-A574-3946A5502C45}" type="presParOf" srcId="{7DF22D73-15F8-48E3-97C3-2701471FD111}" destId="{77AF655B-4593-4C1E-8527-75E9947F085B}" srcOrd="8" destOrd="0" presId="urn:microsoft.com/office/officeart/2005/8/layout/list1"/>
    <dgm:cxn modelId="{F61EFFC5-09D4-4695-ABA2-5AA9AC4ED1F2}" type="presParOf" srcId="{77AF655B-4593-4C1E-8527-75E9947F085B}" destId="{1191DA5E-C6F4-4F22-B5F7-15C631F0C52B}" srcOrd="0" destOrd="0" presId="urn:microsoft.com/office/officeart/2005/8/layout/list1"/>
    <dgm:cxn modelId="{C3891BE8-92AC-4C23-952C-0A99FC272110}" type="presParOf" srcId="{77AF655B-4593-4C1E-8527-75E9947F085B}" destId="{7D97FA72-AD82-4877-A1A7-56A9B44E6DBD}" srcOrd="1" destOrd="0" presId="urn:microsoft.com/office/officeart/2005/8/layout/list1"/>
    <dgm:cxn modelId="{B49247DA-0970-494D-AFAB-882C48A8E7F8}" type="presParOf" srcId="{7DF22D73-15F8-48E3-97C3-2701471FD111}" destId="{799BF640-F1BC-4E47-8EDE-DBBC25763283}" srcOrd="9" destOrd="0" presId="urn:microsoft.com/office/officeart/2005/8/layout/list1"/>
    <dgm:cxn modelId="{0574F0C9-DDBA-404F-A378-872096EAE3E8}" type="presParOf" srcId="{7DF22D73-15F8-48E3-97C3-2701471FD111}" destId="{FBAB5EAF-5903-46AB-AAB4-434804A2F9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8DF69-399B-46A9-8A6E-15CE5853BCF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32F8B47-C94C-443F-B1CA-660DE26C841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Currency and coins</a:t>
          </a:r>
          <a:endParaRPr lang="en-US" sz="2800" b="1" dirty="0">
            <a:solidFill>
              <a:schemeClr val="tx1"/>
            </a:solidFill>
          </a:endParaRPr>
        </a:p>
      </dgm:t>
    </dgm:pt>
    <dgm:pt modelId="{2F9D4726-EFA7-4FD2-8D09-6EF248C0055C}" type="parTrans" cxnId="{84B956AE-CB29-4572-A95A-759696CC233E}">
      <dgm:prSet/>
      <dgm:spPr/>
      <dgm:t>
        <a:bodyPr/>
        <a:lstStyle/>
        <a:p>
          <a:endParaRPr lang="en-US"/>
        </a:p>
      </dgm:t>
    </dgm:pt>
    <dgm:pt modelId="{98750BE8-B7B2-4CE3-8A59-E86FD280A2C4}" type="sibTrans" cxnId="{84B956AE-CB29-4572-A95A-759696CC23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5FBF48-8DB6-408C-BB0C-1AA7560FCBAD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Checkable deposits</a:t>
          </a:r>
          <a:endParaRPr lang="en-US" sz="2800" b="1" dirty="0">
            <a:solidFill>
              <a:schemeClr val="tx1"/>
            </a:solidFill>
          </a:endParaRPr>
        </a:p>
      </dgm:t>
    </dgm:pt>
    <dgm:pt modelId="{8AA91108-FAC9-45B6-800B-B16D2658799E}" type="parTrans" cxnId="{B8658040-FAD0-4DBA-A386-488C176EAE7F}">
      <dgm:prSet/>
      <dgm:spPr/>
      <dgm:t>
        <a:bodyPr/>
        <a:lstStyle/>
        <a:p>
          <a:endParaRPr lang="en-US"/>
        </a:p>
      </dgm:t>
    </dgm:pt>
    <dgm:pt modelId="{FEDA9561-38E2-40A3-99C2-F7EC7A617BCE}" type="sibTrans" cxnId="{B8658040-FAD0-4DBA-A386-488C176EA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A43FE6-EA9E-4DF3-9975-2EF26BC23B3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Traveler’s checks</a:t>
          </a:r>
          <a:endParaRPr lang="en-US" sz="2800" b="1" dirty="0">
            <a:solidFill>
              <a:schemeClr val="tx1"/>
            </a:solidFill>
          </a:endParaRPr>
        </a:p>
      </dgm:t>
    </dgm:pt>
    <dgm:pt modelId="{79F0535F-BA26-4C79-AF0A-799D12F0EAAE}" type="parTrans" cxnId="{3808328B-9FA5-4BC7-B87F-478CD9B9847D}">
      <dgm:prSet/>
      <dgm:spPr/>
      <dgm:t>
        <a:bodyPr/>
        <a:lstStyle/>
        <a:p>
          <a:endParaRPr lang="en-US"/>
        </a:p>
      </dgm:t>
    </dgm:pt>
    <dgm:pt modelId="{CB63957D-0F9F-407F-A43A-EB7364D895C4}" type="sibTrans" cxnId="{3808328B-9FA5-4BC7-B87F-478CD9B984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7CC629-4C1C-4A17-9CF2-97051A65A8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M1</a:t>
          </a:r>
          <a:endParaRPr lang="en-US" dirty="0">
            <a:solidFill>
              <a:schemeClr val="tx1"/>
            </a:solidFill>
          </a:endParaRPr>
        </a:p>
      </dgm:t>
    </dgm:pt>
    <dgm:pt modelId="{9947E94D-BD96-4228-A8C6-FE60F5561178}" type="parTrans" cxnId="{F3B50CF3-9064-465B-80E5-802590128238}">
      <dgm:prSet/>
      <dgm:spPr/>
      <dgm:t>
        <a:bodyPr/>
        <a:lstStyle/>
        <a:p>
          <a:endParaRPr lang="en-US"/>
        </a:p>
      </dgm:t>
    </dgm:pt>
    <dgm:pt modelId="{B28A544D-4D29-46F2-96A9-6B969D385C6D}" type="sibTrans" cxnId="{F3B50CF3-9064-465B-80E5-802590128238}">
      <dgm:prSet/>
      <dgm:spPr/>
      <dgm:t>
        <a:bodyPr/>
        <a:lstStyle/>
        <a:p>
          <a:endParaRPr lang="en-US"/>
        </a:p>
      </dgm:t>
    </dgm:pt>
    <dgm:pt modelId="{3AAFBA24-71B8-4C66-B9B5-72D807D12A5E}" type="pres">
      <dgm:prSet presAssocID="{03F8DF69-399B-46A9-8A6E-15CE5853BCF5}" presName="Name0" presStyleCnt="0">
        <dgm:presLayoutVars>
          <dgm:dir/>
          <dgm:resizeHandles val="exact"/>
        </dgm:presLayoutVars>
      </dgm:prSet>
      <dgm:spPr/>
    </dgm:pt>
    <dgm:pt modelId="{C8FF776B-7186-424F-95C9-D1A7AF0714A0}" type="pres">
      <dgm:prSet presAssocID="{03F8DF69-399B-46A9-8A6E-15CE5853BCF5}" presName="vNodes" presStyleCnt="0"/>
      <dgm:spPr/>
    </dgm:pt>
    <dgm:pt modelId="{9A98F26F-0D31-49E5-B6A8-D6391AEF60E3}" type="pres">
      <dgm:prSet presAssocID="{932F8B47-C94C-443F-B1CA-660DE26C841A}" presName="node" presStyleLbl="node1" presStyleIdx="0" presStyleCnt="4" custScaleX="29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C7518-E5BF-411D-A66B-3E3558654EDB}" type="pres">
      <dgm:prSet presAssocID="{98750BE8-B7B2-4CE3-8A59-E86FD280A2C4}" presName="spacerT" presStyleCnt="0"/>
      <dgm:spPr/>
    </dgm:pt>
    <dgm:pt modelId="{2C85FD62-6E05-43DF-BF0A-98E9A24900C0}" type="pres">
      <dgm:prSet presAssocID="{98750BE8-B7B2-4CE3-8A59-E86FD280A2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26EC54C-DE8C-4698-A1E5-87E8B4DFDE26}" type="pres">
      <dgm:prSet presAssocID="{98750BE8-B7B2-4CE3-8A59-E86FD280A2C4}" presName="spacerB" presStyleCnt="0"/>
      <dgm:spPr/>
    </dgm:pt>
    <dgm:pt modelId="{F70CDCE5-743B-4706-BD78-FA9873316D85}" type="pres">
      <dgm:prSet presAssocID="{C75FBF48-8DB6-408C-BB0C-1AA7560FCBAD}" presName="node" presStyleLbl="node1" presStyleIdx="1" presStyleCnt="4" custScaleX="29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7A8C9-54EA-4168-B727-4645AA7BC29E}" type="pres">
      <dgm:prSet presAssocID="{FEDA9561-38E2-40A3-99C2-F7EC7A617BCE}" presName="spacerT" presStyleCnt="0"/>
      <dgm:spPr/>
    </dgm:pt>
    <dgm:pt modelId="{DAC747A1-8610-42C6-9754-373CDDB0014B}" type="pres">
      <dgm:prSet presAssocID="{FEDA9561-38E2-40A3-99C2-F7EC7A617BC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73609B-8539-40CF-A903-A8245B81B8B5}" type="pres">
      <dgm:prSet presAssocID="{FEDA9561-38E2-40A3-99C2-F7EC7A617BCE}" presName="spacerB" presStyleCnt="0"/>
      <dgm:spPr/>
    </dgm:pt>
    <dgm:pt modelId="{608577DF-3961-4761-AEAF-9331F3437377}" type="pres">
      <dgm:prSet presAssocID="{92A43FE6-EA9E-4DF3-9975-2EF26BC23B3A}" presName="node" presStyleLbl="node1" presStyleIdx="2" presStyleCnt="4" custScaleX="29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54060-1763-4D80-A27E-2559F2914845}" type="pres">
      <dgm:prSet presAssocID="{03F8DF69-399B-46A9-8A6E-15CE5853BCF5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1F8F4553-CBE1-4433-B330-56C348E4F0BE}" type="pres">
      <dgm:prSet presAssocID="{03F8DF69-399B-46A9-8A6E-15CE5853BCF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D858AC3-5DBA-435F-AE0E-EB7103824110}" type="pres">
      <dgm:prSet presAssocID="{03F8DF69-399B-46A9-8A6E-15CE5853BCF5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F5D3D-DA49-4E00-A503-EC753C03DE2B}" type="presOf" srcId="{A17CC629-4C1C-4A17-9CF2-97051A65A893}" destId="{FD858AC3-5DBA-435F-AE0E-EB7103824110}" srcOrd="0" destOrd="0" presId="urn:microsoft.com/office/officeart/2005/8/layout/equation2"/>
    <dgm:cxn modelId="{BAFF11CD-E0E8-4A7C-B03F-E3F556E3518F}" type="presOf" srcId="{FEDA9561-38E2-40A3-99C2-F7EC7A617BCE}" destId="{DAC747A1-8610-42C6-9754-373CDDB0014B}" srcOrd="0" destOrd="0" presId="urn:microsoft.com/office/officeart/2005/8/layout/equation2"/>
    <dgm:cxn modelId="{CA6EBE3A-3308-4E3B-9BAA-3BAAB183D621}" type="presOf" srcId="{03F8DF69-399B-46A9-8A6E-15CE5853BCF5}" destId="{3AAFBA24-71B8-4C66-B9B5-72D807D12A5E}" srcOrd="0" destOrd="0" presId="urn:microsoft.com/office/officeart/2005/8/layout/equation2"/>
    <dgm:cxn modelId="{3808328B-9FA5-4BC7-B87F-478CD9B9847D}" srcId="{03F8DF69-399B-46A9-8A6E-15CE5853BCF5}" destId="{92A43FE6-EA9E-4DF3-9975-2EF26BC23B3A}" srcOrd="2" destOrd="0" parTransId="{79F0535F-BA26-4C79-AF0A-799D12F0EAAE}" sibTransId="{CB63957D-0F9F-407F-A43A-EB7364D895C4}"/>
    <dgm:cxn modelId="{8ED2E587-B92A-4F75-8662-73775CEF7D3E}" type="presOf" srcId="{CB63957D-0F9F-407F-A43A-EB7364D895C4}" destId="{F7554060-1763-4D80-A27E-2559F2914845}" srcOrd="0" destOrd="0" presId="urn:microsoft.com/office/officeart/2005/8/layout/equation2"/>
    <dgm:cxn modelId="{B8658040-FAD0-4DBA-A386-488C176EAE7F}" srcId="{03F8DF69-399B-46A9-8A6E-15CE5853BCF5}" destId="{C75FBF48-8DB6-408C-BB0C-1AA7560FCBAD}" srcOrd="1" destOrd="0" parTransId="{8AA91108-FAC9-45B6-800B-B16D2658799E}" sibTransId="{FEDA9561-38E2-40A3-99C2-F7EC7A617BCE}"/>
    <dgm:cxn modelId="{84B956AE-CB29-4572-A95A-759696CC233E}" srcId="{03F8DF69-399B-46A9-8A6E-15CE5853BCF5}" destId="{932F8B47-C94C-443F-B1CA-660DE26C841A}" srcOrd="0" destOrd="0" parTransId="{2F9D4726-EFA7-4FD2-8D09-6EF248C0055C}" sibTransId="{98750BE8-B7B2-4CE3-8A59-E86FD280A2C4}"/>
    <dgm:cxn modelId="{0476016D-2647-4544-9795-13D1562F82CB}" type="presOf" srcId="{98750BE8-B7B2-4CE3-8A59-E86FD280A2C4}" destId="{2C85FD62-6E05-43DF-BF0A-98E9A24900C0}" srcOrd="0" destOrd="0" presId="urn:microsoft.com/office/officeart/2005/8/layout/equation2"/>
    <dgm:cxn modelId="{F3B50CF3-9064-465B-80E5-802590128238}" srcId="{03F8DF69-399B-46A9-8A6E-15CE5853BCF5}" destId="{A17CC629-4C1C-4A17-9CF2-97051A65A893}" srcOrd="3" destOrd="0" parTransId="{9947E94D-BD96-4228-A8C6-FE60F5561178}" sibTransId="{B28A544D-4D29-46F2-96A9-6B969D385C6D}"/>
    <dgm:cxn modelId="{8C9FEE2D-039C-4A96-95E3-926AE4520427}" type="presOf" srcId="{932F8B47-C94C-443F-B1CA-660DE26C841A}" destId="{9A98F26F-0D31-49E5-B6A8-D6391AEF60E3}" srcOrd="0" destOrd="0" presId="urn:microsoft.com/office/officeart/2005/8/layout/equation2"/>
    <dgm:cxn modelId="{0CFBEB49-76FF-48AB-BC75-AA9EF25D7A14}" type="presOf" srcId="{C75FBF48-8DB6-408C-BB0C-1AA7560FCBAD}" destId="{F70CDCE5-743B-4706-BD78-FA9873316D85}" srcOrd="0" destOrd="0" presId="urn:microsoft.com/office/officeart/2005/8/layout/equation2"/>
    <dgm:cxn modelId="{E3B8B0E0-8959-4D12-AEA7-6C32FFD76D46}" type="presOf" srcId="{92A43FE6-EA9E-4DF3-9975-2EF26BC23B3A}" destId="{608577DF-3961-4761-AEAF-9331F3437377}" srcOrd="0" destOrd="0" presId="urn:microsoft.com/office/officeart/2005/8/layout/equation2"/>
    <dgm:cxn modelId="{8C5C0A7D-7250-481B-BBCF-69DEF05895EF}" type="presOf" srcId="{CB63957D-0F9F-407F-A43A-EB7364D895C4}" destId="{1F8F4553-CBE1-4433-B330-56C348E4F0BE}" srcOrd="1" destOrd="0" presId="urn:microsoft.com/office/officeart/2005/8/layout/equation2"/>
    <dgm:cxn modelId="{D9613E9F-DAAF-4415-90FE-EF0E88EEE39F}" type="presParOf" srcId="{3AAFBA24-71B8-4C66-B9B5-72D807D12A5E}" destId="{C8FF776B-7186-424F-95C9-D1A7AF0714A0}" srcOrd="0" destOrd="0" presId="urn:microsoft.com/office/officeart/2005/8/layout/equation2"/>
    <dgm:cxn modelId="{73A2168F-077F-4408-8421-8B726A53D7A2}" type="presParOf" srcId="{C8FF776B-7186-424F-95C9-D1A7AF0714A0}" destId="{9A98F26F-0D31-49E5-B6A8-D6391AEF60E3}" srcOrd="0" destOrd="0" presId="urn:microsoft.com/office/officeart/2005/8/layout/equation2"/>
    <dgm:cxn modelId="{43CEDEE0-4C22-4170-B13C-069CD1099338}" type="presParOf" srcId="{C8FF776B-7186-424F-95C9-D1A7AF0714A0}" destId="{7FAC7518-E5BF-411D-A66B-3E3558654EDB}" srcOrd="1" destOrd="0" presId="urn:microsoft.com/office/officeart/2005/8/layout/equation2"/>
    <dgm:cxn modelId="{6FCFFFD0-F2B1-4C56-9D3F-C815C2CF68D6}" type="presParOf" srcId="{C8FF776B-7186-424F-95C9-D1A7AF0714A0}" destId="{2C85FD62-6E05-43DF-BF0A-98E9A24900C0}" srcOrd="2" destOrd="0" presId="urn:microsoft.com/office/officeart/2005/8/layout/equation2"/>
    <dgm:cxn modelId="{E9B5ED00-6FFE-401C-B2C1-BCA8E061B993}" type="presParOf" srcId="{C8FF776B-7186-424F-95C9-D1A7AF0714A0}" destId="{226EC54C-DE8C-4698-A1E5-87E8B4DFDE26}" srcOrd="3" destOrd="0" presId="urn:microsoft.com/office/officeart/2005/8/layout/equation2"/>
    <dgm:cxn modelId="{9A98D6AD-A6DE-4133-920C-5723AAD46709}" type="presParOf" srcId="{C8FF776B-7186-424F-95C9-D1A7AF0714A0}" destId="{F70CDCE5-743B-4706-BD78-FA9873316D85}" srcOrd="4" destOrd="0" presId="urn:microsoft.com/office/officeart/2005/8/layout/equation2"/>
    <dgm:cxn modelId="{D0021CCA-2A45-4990-A517-27EED66ECD39}" type="presParOf" srcId="{C8FF776B-7186-424F-95C9-D1A7AF0714A0}" destId="{FC77A8C9-54EA-4168-B727-4645AA7BC29E}" srcOrd="5" destOrd="0" presId="urn:microsoft.com/office/officeart/2005/8/layout/equation2"/>
    <dgm:cxn modelId="{E762080E-F311-454D-BC3A-248BE43EFF2D}" type="presParOf" srcId="{C8FF776B-7186-424F-95C9-D1A7AF0714A0}" destId="{DAC747A1-8610-42C6-9754-373CDDB0014B}" srcOrd="6" destOrd="0" presId="urn:microsoft.com/office/officeart/2005/8/layout/equation2"/>
    <dgm:cxn modelId="{E5DD14EF-D19C-4832-9B41-5A73A71BB087}" type="presParOf" srcId="{C8FF776B-7186-424F-95C9-D1A7AF0714A0}" destId="{0A73609B-8539-40CF-A903-A8245B81B8B5}" srcOrd="7" destOrd="0" presId="urn:microsoft.com/office/officeart/2005/8/layout/equation2"/>
    <dgm:cxn modelId="{4F281D54-F8C0-4FA0-99DD-CAA48056DA6B}" type="presParOf" srcId="{C8FF776B-7186-424F-95C9-D1A7AF0714A0}" destId="{608577DF-3961-4761-AEAF-9331F3437377}" srcOrd="8" destOrd="0" presId="urn:microsoft.com/office/officeart/2005/8/layout/equation2"/>
    <dgm:cxn modelId="{0082E975-04CB-491D-A80A-56E6984BADFC}" type="presParOf" srcId="{3AAFBA24-71B8-4C66-B9B5-72D807D12A5E}" destId="{F7554060-1763-4D80-A27E-2559F2914845}" srcOrd="1" destOrd="0" presId="urn:microsoft.com/office/officeart/2005/8/layout/equation2"/>
    <dgm:cxn modelId="{B8C305C2-5E42-4CB5-998C-0B8D0FC51BE6}" type="presParOf" srcId="{F7554060-1763-4D80-A27E-2559F2914845}" destId="{1F8F4553-CBE1-4433-B330-56C348E4F0BE}" srcOrd="0" destOrd="0" presId="urn:microsoft.com/office/officeart/2005/8/layout/equation2"/>
    <dgm:cxn modelId="{F7C5F22D-2F11-4B0F-8F6B-D3913DFCFC9F}" type="presParOf" srcId="{3AAFBA24-71B8-4C66-B9B5-72D807D12A5E}" destId="{FD858AC3-5DBA-435F-AE0E-EB710382411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DF69-399B-46A9-8A6E-15CE5853BCF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32F8B47-C94C-443F-B1CA-660DE26C841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M1</a:t>
          </a:r>
          <a:endParaRPr lang="en-US" sz="2800" b="1" dirty="0">
            <a:solidFill>
              <a:schemeClr val="tx1"/>
            </a:solidFill>
          </a:endParaRPr>
        </a:p>
      </dgm:t>
    </dgm:pt>
    <dgm:pt modelId="{2F9D4726-EFA7-4FD2-8D09-6EF248C0055C}" type="parTrans" cxnId="{84B956AE-CB29-4572-A95A-759696CC233E}">
      <dgm:prSet/>
      <dgm:spPr/>
      <dgm:t>
        <a:bodyPr/>
        <a:lstStyle/>
        <a:p>
          <a:endParaRPr lang="en-US"/>
        </a:p>
      </dgm:t>
    </dgm:pt>
    <dgm:pt modelId="{98750BE8-B7B2-4CE3-8A59-E86FD280A2C4}" type="sibTrans" cxnId="{84B956AE-CB29-4572-A95A-759696CC23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5FBF48-8DB6-408C-BB0C-1AA7560FCBAD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Savings accounts</a:t>
          </a:r>
          <a:endParaRPr lang="en-US" sz="2800" b="1" dirty="0">
            <a:solidFill>
              <a:schemeClr val="tx1"/>
            </a:solidFill>
          </a:endParaRPr>
        </a:p>
      </dgm:t>
    </dgm:pt>
    <dgm:pt modelId="{8AA91108-FAC9-45B6-800B-B16D2658799E}" type="parTrans" cxnId="{B8658040-FAD0-4DBA-A386-488C176EAE7F}">
      <dgm:prSet/>
      <dgm:spPr/>
      <dgm:t>
        <a:bodyPr/>
        <a:lstStyle/>
        <a:p>
          <a:endParaRPr lang="en-US"/>
        </a:p>
      </dgm:t>
    </dgm:pt>
    <dgm:pt modelId="{FEDA9561-38E2-40A3-99C2-F7EC7A617BCE}" type="sibTrans" cxnId="{B8658040-FAD0-4DBA-A386-488C176EA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A43FE6-EA9E-4DF3-9975-2EF26BC23B3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Time deposits &lt;$100K</a:t>
          </a:r>
          <a:endParaRPr lang="en-US" sz="2800" b="1" dirty="0">
            <a:solidFill>
              <a:schemeClr val="tx1"/>
            </a:solidFill>
          </a:endParaRPr>
        </a:p>
      </dgm:t>
    </dgm:pt>
    <dgm:pt modelId="{79F0535F-BA26-4C79-AF0A-799D12F0EAAE}" type="parTrans" cxnId="{3808328B-9FA5-4BC7-B87F-478CD9B9847D}">
      <dgm:prSet/>
      <dgm:spPr/>
      <dgm:t>
        <a:bodyPr/>
        <a:lstStyle/>
        <a:p>
          <a:endParaRPr lang="en-US"/>
        </a:p>
      </dgm:t>
    </dgm:pt>
    <dgm:pt modelId="{CB63957D-0F9F-407F-A43A-EB7364D895C4}" type="sibTrans" cxnId="{3808328B-9FA5-4BC7-B87F-478CD9B984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7CC629-4C1C-4A17-9CF2-97051A65A8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M2</a:t>
          </a:r>
          <a:endParaRPr lang="en-US" dirty="0">
            <a:solidFill>
              <a:schemeClr val="tx1"/>
            </a:solidFill>
          </a:endParaRPr>
        </a:p>
      </dgm:t>
    </dgm:pt>
    <dgm:pt modelId="{9947E94D-BD96-4228-A8C6-FE60F5561178}" type="parTrans" cxnId="{F3B50CF3-9064-465B-80E5-802590128238}">
      <dgm:prSet/>
      <dgm:spPr/>
      <dgm:t>
        <a:bodyPr/>
        <a:lstStyle/>
        <a:p>
          <a:endParaRPr lang="en-US"/>
        </a:p>
      </dgm:t>
    </dgm:pt>
    <dgm:pt modelId="{B28A544D-4D29-46F2-96A9-6B969D385C6D}" type="sibTrans" cxnId="{F3B50CF3-9064-465B-80E5-802590128238}">
      <dgm:prSet/>
      <dgm:spPr/>
      <dgm:t>
        <a:bodyPr/>
        <a:lstStyle/>
        <a:p>
          <a:endParaRPr lang="en-US"/>
        </a:p>
      </dgm:t>
    </dgm:pt>
    <dgm:pt modelId="{F6FFB4FD-9515-4E07-82B5-058C08222C7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Money Market Mutual Funds </a:t>
          </a:r>
          <a:endParaRPr lang="en-US" sz="2800" b="1" dirty="0">
            <a:solidFill>
              <a:schemeClr val="tx1"/>
            </a:solidFill>
          </a:endParaRPr>
        </a:p>
      </dgm:t>
    </dgm:pt>
    <dgm:pt modelId="{DD0F866D-C2A9-4DF2-909E-A5BB66C2C2D7}" type="parTrans" cxnId="{C7CACF0F-0704-495D-89CF-35B1C0DE6D58}">
      <dgm:prSet/>
      <dgm:spPr/>
      <dgm:t>
        <a:bodyPr/>
        <a:lstStyle/>
        <a:p>
          <a:endParaRPr lang="en-US"/>
        </a:p>
      </dgm:t>
    </dgm:pt>
    <dgm:pt modelId="{0D787C0E-0010-435F-8848-86AA94B97BC3}" type="sibTrans" cxnId="{C7CACF0F-0704-495D-89CF-35B1C0DE6D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AFBA24-71B8-4C66-B9B5-72D807D12A5E}" type="pres">
      <dgm:prSet presAssocID="{03F8DF69-399B-46A9-8A6E-15CE5853BCF5}" presName="Name0" presStyleCnt="0">
        <dgm:presLayoutVars>
          <dgm:dir/>
          <dgm:resizeHandles val="exact"/>
        </dgm:presLayoutVars>
      </dgm:prSet>
      <dgm:spPr/>
    </dgm:pt>
    <dgm:pt modelId="{C8FF776B-7186-424F-95C9-D1A7AF0714A0}" type="pres">
      <dgm:prSet presAssocID="{03F8DF69-399B-46A9-8A6E-15CE5853BCF5}" presName="vNodes" presStyleCnt="0"/>
      <dgm:spPr/>
    </dgm:pt>
    <dgm:pt modelId="{9A98F26F-0D31-49E5-B6A8-D6391AEF60E3}" type="pres">
      <dgm:prSet presAssocID="{932F8B47-C94C-443F-B1CA-660DE26C841A}" presName="node" presStyleLbl="node1" presStyleIdx="0" presStyleCnt="5" custScaleX="597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C7518-E5BF-411D-A66B-3E3558654EDB}" type="pres">
      <dgm:prSet presAssocID="{98750BE8-B7B2-4CE3-8A59-E86FD280A2C4}" presName="spacerT" presStyleCnt="0"/>
      <dgm:spPr/>
    </dgm:pt>
    <dgm:pt modelId="{2C85FD62-6E05-43DF-BF0A-98E9A24900C0}" type="pres">
      <dgm:prSet presAssocID="{98750BE8-B7B2-4CE3-8A59-E86FD280A2C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26EC54C-DE8C-4698-A1E5-87E8B4DFDE26}" type="pres">
      <dgm:prSet presAssocID="{98750BE8-B7B2-4CE3-8A59-E86FD280A2C4}" presName="spacerB" presStyleCnt="0"/>
      <dgm:spPr/>
    </dgm:pt>
    <dgm:pt modelId="{F70CDCE5-743B-4706-BD78-FA9873316D85}" type="pres">
      <dgm:prSet presAssocID="{C75FBF48-8DB6-408C-BB0C-1AA7560FCBAD}" presName="node" presStyleLbl="node1" presStyleIdx="1" presStyleCnt="5" custScaleX="597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7A8C9-54EA-4168-B727-4645AA7BC29E}" type="pres">
      <dgm:prSet presAssocID="{FEDA9561-38E2-40A3-99C2-F7EC7A617BCE}" presName="spacerT" presStyleCnt="0"/>
      <dgm:spPr/>
    </dgm:pt>
    <dgm:pt modelId="{DAC747A1-8610-42C6-9754-373CDDB0014B}" type="pres">
      <dgm:prSet presAssocID="{FEDA9561-38E2-40A3-99C2-F7EC7A617BC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A73609B-8539-40CF-A903-A8245B81B8B5}" type="pres">
      <dgm:prSet presAssocID="{FEDA9561-38E2-40A3-99C2-F7EC7A617BCE}" presName="spacerB" presStyleCnt="0"/>
      <dgm:spPr/>
    </dgm:pt>
    <dgm:pt modelId="{608577DF-3961-4761-AEAF-9331F3437377}" type="pres">
      <dgm:prSet presAssocID="{92A43FE6-EA9E-4DF3-9975-2EF26BC23B3A}" presName="node" presStyleLbl="node1" presStyleIdx="2" presStyleCnt="5" custScaleX="597840" custLinFactNeighborY="-65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9BBB7-205C-4F3A-9498-B94F7FCA336A}" type="pres">
      <dgm:prSet presAssocID="{CB63957D-0F9F-407F-A43A-EB7364D895C4}" presName="spacerT" presStyleCnt="0"/>
      <dgm:spPr/>
    </dgm:pt>
    <dgm:pt modelId="{13D9BC70-3DE0-4DCB-8BEC-AAC2842E2061}" type="pres">
      <dgm:prSet presAssocID="{CB63957D-0F9F-407F-A43A-EB7364D895C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5DC7CB8-6EA7-44A4-8F78-70C7BF3C839E}" type="pres">
      <dgm:prSet presAssocID="{CB63957D-0F9F-407F-A43A-EB7364D895C4}" presName="spacerB" presStyleCnt="0"/>
      <dgm:spPr/>
    </dgm:pt>
    <dgm:pt modelId="{EA03423B-34FB-4A3B-AFCA-F21C62A8C23D}" type="pres">
      <dgm:prSet presAssocID="{F6FFB4FD-9515-4E07-82B5-058C08222C73}" presName="node" presStyleLbl="node1" presStyleIdx="3" presStyleCnt="5" custScaleX="620161" custLinFactNeighborY="-65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54060-1763-4D80-A27E-2559F2914845}" type="pres">
      <dgm:prSet presAssocID="{03F8DF69-399B-46A9-8A6E-15CE5853BCF5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1F8F4553-CBE1-4433-B330-56C348E4F0BE}" type="pres">
      <dgm:prSet presAssocID="{03F8DF69-399B-46A9-8A6E-15CE5853BCF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D858AC3-5DBA-435F-AE0E-EB7103824110}" type="pres">
      <dgm:prSet presAssocID="{03F8DF69-399B-46A9-8A6E-15CE5853BCF5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FE174-FA9B-4FFC-BC43-47C3FDD365C9}" type="presOf" srcId="{932F8B47-C94C-443F-B1CA-660DE26C841A}" destId="{9A98F26F-0D31-49E5-B6A8-D6391AEF60E3}" srcOrd="0" destOrd="0" presId="urn:microsoft.com/office/officeart/2005/8/layout/equation2"/>
    <dgm:cxn modelId="{49B6052D-85AF-4449-A481-3832AF740343}" type="presOf" srcId="{A17CC629-4C1C-4A17-9CF2-97051A65A893}" destId="{FD858AC3-5DBA-435F-AE0E-EB7103824110}" srcOrd="0" destOrd="0" presId="urn:microsoft.com/office/officeart/2005/8/layout/equation2"/>
    <dgm:cxn modelId="{3808328B-9FA5-4BC7-B87F-478CD9B9847D}" srcId="{03F8DF69-399B-46A9-8A6E-15CE5853BCF5}" destId="{92A43FE6-EA9E-4DF3-9975-2EF26BC23B3A}" srcOrd="2" destOrd="0" parTransId="{79F0535F-BA26-4C79-AF0A-799D12F0EAAE}" sibTransId="{CB63957D-0F9F-407F-A43A-EB7364D895C4}"/>
    <dgm:cxn modelId="{B0D84ABC-1CED-4E49-88C9-5B2943AE81E0}" type="presOf" srcId="{98750BE8-B7B2-4CE3-8A59-E86FD280A2C4}" destId="{2C85FD62-6E05-43DF-BF0A-98E9A24900C0}" srcOrd="0" destOrd="0" presId="urn:microsoft.com/office/officeart/2005/8/layout/equation2"/>
    <dgm:cxn modelId="{8691926D-0547-47A6-89A9-DA974FF5B305}" type="presOf" srcId="{0D787C0E-0010-435F-8848-86AA94B97BC3}" destId="{F7554060-1763-4D80-A27E-2559F2914845}" srcOrd="0" destOrd="0" presId="urn:microsoft.com/office/officeart/2005/8/layout/equation2"/>
    <dgm:cxn modelId="{F17A6A22-ACCD-413B-B1BB-B13E9F84AC69}" type="presOf" srcId="{03F8DF69-399B-46A9-8A6E-15CE5853BCF5}" destId="{3AAFBA24-71B8-4C66-B9B5-72D807D12A5E}" srcOrd="0" destOrd="0" presId="urn:microsoft.com/office/officeart/2005/8/layout/equation2"/>
    <dgm:cxn modelId="{C7CACF0F-0704-495D-89CF-35B1C0DE6D58}" srcId="{03F8DF69-399B-46A9-8A6E-15CE5853BCF5}" destId="{F6FFB4FD-9515-4E07-82B5-058C08222C73}" srcOrd="3" destOrd="0" parTransId="{DD0F866D-C2A9-4DF2-909E-A5BB66C2C2D7}" sibTransId="{0D787C0E-0010-435F-8848-86AA94B97BC3}"/>
    <dgm:cxn modelId="{E068EE9A-E588-4337-9C57-3CDC2692FCD0}" type="presOf" srcId="{FEDA9561-38E2-40A3-99C2-F7EC7A617BCE}" destId="{DAC747A1-8610-42C6-9754-373CDDB0014B}" srcOrd="0" destOrd="0" presId="urn:microsoft.com/office/officeart/2005/8/layout/equation2"/>
    <dgm:cxn modelId="{1E70D94F-7E44-475D-8164-5EF6477B9D5A}" type="presOf" srcId="{C75FBF48-8DB6-408C-BB0C-1AA7560FCBAD}" destId="{F70CDCE5-743B-4706-BD78-FA9873316D85}" srcOrd="0" destOrd="0" presId="urn:microsoft.com/office/officeart/2005/8/layout/equation2"/>
    <dgm:cxn modelId="{B8658040-FAD0-4DBA-A386-488C176EAE7F}" srcId="{03F8DF69-399B-46A9-8A6E-15CE5853BCF5}" destId="{C75FBF48-8DB6-408C-BB0C-1AA7560FCBAD}" srcOrd="1" destOrd="0" parTransId="{8AA91108-FAC9-45B6-800B-B16D2658799E}" sibTransId="{FEDA9561-38E2-40A3-99C2-F7EC7A617BCE}"/>
    <dgm:cxn modelId="{84B956AE-CB29-4572-A95A-759696CC233E}" srcId="{03F8DF69-399B-46A9-8A6E-15CE5853BCF5}" destId="{932F8B47-C94C-443F-B1CA-660DE26C841A}" srcOrd="0" destOrd="0" parTransId="{2F9D4726-EFA7-4FD2-8D09-6EF248C0055C}" sibTransId="{98750BE8-B7B2-4CE3-8A59-E86FD280A2C4}"/>
    <dgm:cxn modelId="{F3B50CF3-9064-465B-80E5-802590128238}" srcId="{03F8DF69-399B-46A9-8A6E-15CE5853BCF5}" destId="{A17CC629-4C1C-4A17-9CF2-97051A65A893}" srcOrd="4" destOrd="0" parTransId="{9947E94D-BD96-4228-A8C6-FE60F5561178}" sibTransId="{B28A544D-4D29-46F2-96A9-6B969D385C6D}"/>
    <dgm:cxn modelId="{475D40E3-83DD-4073-9FDF-BC5850C30AD6}" type="presOf" srcId="{0D787C0E-0010-435F-8848-86AA94B97BC3}" destId="{1F8F4553-CBE1-4433-B330-56C348E4F0BE}" srcOrd="1" destOrd="0" presId="urn:microsoft.com/office/officeart/2005/8/layout/equation2"/>
    <dgm:cxn modelId="{C8965FEB-2055-422A-A430-8E0518F5A8CE}" type="presOf" srcId="{CB63957D-0F9F-407F-A43A-EB7364D895C4}" destId="{13D9BC70-3DE0-4DCB-8BEC-AAC2842E2061}" srcOrd="0" destOrd="0" presId="urn:microsoft.com/office/officeart/2005/8/layout/equation2"/>
    <dgm:cxn modelId="{B1C0FA6C-BA1F-4C42-AB02-48EFDBDDDE3C}" type="presOf" srcId="{F6FFB4FD-9515-4E07-82B5-058C08222C73}" destId="{EA03423B-34FB-4A3B-AFCA-F21C62A8C23D}" srcOrd="0" destOrd="0" presId="urn:microsoft.com/office/officeart/2005/8/layout/equation2"/>
    <dgm:cxn modelId="{C2D35490-2C1B-429E-85E3-E87D75E74CA3}" type="presOf" srcId="{92A43FE6-EA9E-4DF3-9975-2EF26BC23B3A}" destId="{608577DF-3961-4761-AEAF-9331F3437377}" srcOrd="0" destOrd="0" presId="urn:microsoft.com/office/officeart/2005/8/layout/equation2"/>
    <dgm:cxn modelId="{DACFF521-D93C-4C5A-A873-97EF5C8FAEB7}" type="presParOf" srcId="{3AAFBA24-71B8-4C66-B9B5-72D807D12A5E}" destId="{C8FF776B-7186-424F-95C9-D1A7AF0714A0}" srcOrd="0" destOrd="0" presId="urn:microsoft.com/office/officeart/2005/8/layout/equation2"/>
    <dgm:cxn modelId="{8156D3DB-1CE9-4D8A-A0CE-74E99994F1FF}" type="presParOf" srcId="{C8FF776B-7186-424F-95C9-D1A7AF0714A0}" destId="{9A98F26F-0D31-49E5-B6A8-D6391AEF60E3}" srcOrd="0" destOrd="0" presId="urn:microsoft.com/office/officeart/2005/8/layout/equation2"/>
    <dgm:cxn modelId="{4942AC5A-601F-49CA-B668-460E6F2AD2D9}" type="presParOf" srcId="{C8FF776B-7186-424F-95C9-D1A7AF0714A0}" destId="{7FAC7518-E5BF-411D-A66B-3E3558654EDB}" srcOrd="1" destOrd="0" presId="urn:microsoft.com/office/officeart/2005/8/layout/equation2"/>
    <dgm:cxn modelId="{592B8A77-E957-49B7-81FA-4C7AF9FBCF80}" type="presParOf" srcId="{C8FF776B-7186-424F-95C9-D1A7AF0714A0}" destId="{2C85FD62-6E05-43DF-BF0A-98E9A24900C0}" srcOrd="2" destOrd="0" presId="urn:microsoft.com/office/officeart/2005/8/layout/equation2"/>
    <dgm:cxn modelId="{C8B4A918-0F86-45C4-8D4F-2E8DAA79E3FD}" type="presParOf" srcId="{C8FF776B-7186-424F-95C9-D1A7AF0714A0}" destId="{226EC54C-DE8C-4698-A1E5-87E8B4DFDE26}" srcOrd="3" destOrd="0" presId="urn:microsoft.com/office/officeart/2005/8/layout/equation2"/>
    <dgm:cxn modelId="{B224E04B-6DBF-4AEA-8EE4-541467EA5991}" type="presParOf" srcId="{C8FF776B-7186-424F-95C9-D1A7AF0714A0}" destId="{F70CDCE5-743B-4706-BD78-FA9873316D85}" srcOrd="4" destOrd="0" presId="urn:microsoft.com/office/officeart/2005/8/layout/equation2"/>
    <dgm:cxn modelId="{2DAE58D1-A420-44BB-B131-57106D8445A8}" type="presParOf" srcId="{C8FF776B-7186-424F-95C9-D1A7AF0714A0}" destId="{FC77A8C9-54EA-4168-B727-4645AA7BC29E}" srcOrd="5" destOrd="0" presId="urn:microsoft.com/office/officeart/2005/8/layout/equation2"/>
    <dgm:cxn modelId="{2D6E4F63-D011-4A52-BB5E-63E8A6A7BAA9}" type="presParOf" srcId="{C8FF776B-7186-424F-95C9-D1A7AF0714A0}" destId="{DAC747A1-8610-42C6-9754-373CDDB0014B}" srcOrd="6" destOrd="0" presId="urn:microsoft.com/office/officeart/2005/8/layout/equation2"/>
    <dgm:cxn modelId="{03042BF9-6AF2-4A36-A701-BB5BB22B31A7}" type="presParOf" srcId="{C8FF776B-7186-424F-95C9-D1A7AF0714A0}" destId="{0A73609B-8539-40CF-A903-A8245B81B8B5}" srcOrd="7" destOrd="0" presId="urn:microsoft.com/office/officeart/2005/8/layout/equation2"/>
    <dgm:cxn modelId="{8C5CB36B-695C-49B3-AAC1-BC8C5CC60BCA}" type="presParOf" srcId="{C8FF776B-7186-424F-95C9-D1A7AF0714A0}" destId="{608577DF-3961-4761-AEAF-9331F3437377}" srcOrd="8" destOrd="0" presId="urn:microsoft.com/office/officeart/2005/8/layout/equation2"/>
    <dgm:cxn modelId="{FF0F4833-B0E4-42B3-82FE-C4A78F2A62CC}" type="presParOf" srcId="{C8FF776B-7186-424F-95C9-D1A7AF0714A0}" destId="{BDA9BBB7-205C-4F3A-9498-B94F7FCA336A}" srcOrd="9" destOrd="0" presId="urn:microsoft.com/office/officeart/2005/8/layout/equation2"/>
    <dgm:cxn modelId="{F567C174-6EAA-4DB9-87DA-09B484A620D6}" type="presParOf" srcId="{C8FF776B-7186-424F-95C9-D1A7AF0714A0}" destId="{13D9BC70-3DE0-4DCB-8BEC-AAC2842E2061}" srcOrd="10" destOrd="0" presId="urn:microsoft.com/office/officeart/2005/8/layout/equation2"/>
    <dgm:cxn modelId="{912389A0-5172-41C5-A66C-15C340301298}" type="presParOf" srcId="{C8FF776B-7186-424F-95C9-D1A7AF0714A0}" destId="{45DC7CB8-6EA7-44A4-8F78-70C7BF3C839E}" srcOrd="11" destOrd="0" presId="urn:microsoft.com/office/officeart/2005/8/layout/equation2"/>
    <dgm:cxn modelId="{6293634F-4543-495C-90D9-65787D57B1AF}" type="presParOf" srcId="{C8FF776B-7186-424F-95C9-D1A7AF0714A0}" destId="{EA03423B-34FB-4A3B-AFCA-F21C62A8C23D}" srcOrd="12" destOrd="0" presId="urn:microsoft.com/office/officeart/2005/8/layout/equation2"/>
    <dgm:cxn modelId="{E399D885-FB46-4619-AAFF-5E6545277E65}" type="presParOf" srcId="{3AAFBA24-71B8-4C66-B9B5-72D807D12A5E}" destId="{F7554060-1763-4D80-A27E-2559F2914845}" srcOrd="1" destOrd="0" presId="urn:microsoft.com/office/officeart/2005/8/layout/equation2"/>
    <dgm:cxn modelId="{F66B04DD-29A4-4560-B99C-282CC9EBF562}" type="presParOf" srcId="{F7554060-1763-4D80-A27E-2559F2914845}" destId="{1F8F4553-CBE1-4433-B330-56C348E4F0BE}" srcOrd="0" destOrd="0" presId="urn:microsoft.com/office/officeart/2005/8/layout/equation2"/>
    <dgm:cxn modelId="{84EE3529-731E-4277-96BE-563626A6C237}" type="presParOf" srcId="{3AAFBA24-71B8-4C66-B9B5-72D807D12A5E}" destId="{FD858AC3-5DBA-435F-AE0E-EB710382411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E00CD-9DB3-48EE-82F8-CB434213D782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1B141-57CF-44DA-AB11-57DD358CF9B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Money</a:t>
          </a:r>
          <a:endParaRPr lang="en-US" dirty="0">
            <a:solidFill>
              <a:schemeClr val="tx1"/>
            </a:solidFill>
          </a:endParaRPr>
        </a:p>
      </dgm:t>
    </dgm:pt>
    <dgm:pt modelId="{256CDFC7-41E8-48F6-A88F-61C9840823E4}" type="parTrans" cxnId="{FFDE3C6C-2EAF-4448-8AD5-3FE8CACF9E4A}">
      <dgm:prSet/>
      <dgm:spPr/>
      <dgm:t>
        <a:bodyPr/>
        <a:lstStyle/>
        <a:p>
          <a:endParaRPr lang="en-US"/>
        </a:p>
      </dgm:t>
    </dgm:pt>
    <dgm:pt modelId="{CC26D0E0-96CD-47C0-A065-24960FFA1C72}" type="sibTrans" cxnId="{FFDE3C6C-2EAF-4448-8AD5-3FE8CACF9E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108127-A27E-4F87-9139-E480E0F5AC1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Credit Cards</a:t>
          </a:r>
          <a:endParaRPr lang="en-US" dirty="0">
            <a:solidFill>
              <a:schemeClr val="tx1"/>
            </a:solidFill>
          </a:endParaRPr>
        </a:p>
      </dgm:t>
    </dgm:pt>
    <dgm:pt modelId="{FF5BECE3-80BF-4B4F-B31E-2403E9B652D3}" type="parTrans" cxnId="{84A4A465-7E09-46DB-A980-F8BAD743513E}">
      <dgm:prSet/>
      <dgm:spPr/>
      <dgm:t>
        <a:bodyPr/>
        <a:lstStyle/>
        <a:p>
          <a:endParaRPr lang="en-US"/>
        </a:p>
      </dgm:t>
    </dgm:pt>
    <dgm:pt modelId="{6182F3E2-BA7A-46B6-B2BA-741E0A5BB7A4}" type="sibTrans" cxnId="{84A4A465-7E09-46DB-A980-F8BAD743513E}">
      <dgm:prSet/>
      <dgm:spPr/>
      <dgm:t>
        <a:bodyPr/>
        <a:lstStyle/>
        <a:p>
          <a:endParaRPr lang="en-US"/>
        </a:p>
      </dgm:t>
    </dgm:pt>
    <dgm:pt modelId="{E1CE432E-C23F-49AB-B28E-8D023E6061D8}" type="pres">
      <dgm:prSet presAssocID="{DC0E00CD-9DB3-48EE-82F8-CB434213D7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54DA8-C176-4637-A0B3-B90916F8CAD5}" type="pres">
      <dgm:prSet presAssocID="{74B1B141-57CF-44DA-AB11-57DD358CF9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68A3C-AE56-4944-9105-55479A0471BF}" type="pres">
      <dgm:prSet presAssocID="{CC26D0E0-96CD-47C0-A065-24960FFA1C72}" presName="spacerL" presStyleCnt="0"/>
      <dgm:spPr/>
      <dgm:t>
        <a:bodyPr/>
        <a:lstStyle/>
        <a:p>
          <a:endParaRPr lang="en-US"/>
        </a:p>
      </dgm:t>
    </dgm:pt>
    <dgm:pt modelId="{E5D56924-9350-4E83-8462-D90BEA2E9ED9}" type="pres">
      <dgm:prSet presAssocID="{CC26D0E0-96CD-47C0-A065-24960FFA1C72}" presName="sibTrans" presStyleLbl="sibTrans2D1" presStyleIdx="0" presStyleCnt="1" custLinFactNeighborX="12790" custLinFactNeighborY="-1268"/>
      <dgm:spPr/>
      <dgm:t>
        <a:bodyPr/>
        <a:lstStyle/>
        <a:p>
          <a:endParaRPr lang="en-US"/>
        </a:p>
      </dgm:t>
    </dgm:pt>
    <dgm:pt modelId="{FF99074E-6C6D-441E-BD64-5205FBAC6A3C}" type="pres">
      <dgm:prSet presAssocID="{CC26D0E0-96CD-47C0-A065-24960FFA1C72}" presName="spacerR" presStyleCnt="0"/>
      <dgm:spPr/>
      <dgm:t>
        <a:bodyPr/>
        <a:lstStyle/>
        <a:p>
          <a:endParaRPr lang="en-US"/>
        </a:p>
      </dgm:t>
    </dgm:pt>
    <dgm:pt modelId="{6BEE30CF-C1F2-4000-9A98-ED7AA34B7F22}" type="pres">
      <dgm:prSet presAssocID="{6E108127-A27E-4F87-9139-E480E0F5AC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0D4F8-141F-49FF-A56B-D4E4F09D229F}" type="presOf" srcId="{6E108127-A27E-4F87-9139-E480E0F5AC1C}" destId="{6BEE30CF-C1F2-4000-9A98-ED7AA34B7F22}" srcOrd="0" destOrd="0" presId="urn:microsoft.com/office/officeart/2005/8/layout/equation1"/>
    <dgm:cxn modelId="{3313217E-2AC5-43C3-8CFE-F70364AEDE08}" type="presOf" srcId="{CC26D0E0-96CD-47C0-A065-24960FFA1C72}" destId="{E5D56924-9350-4E83-8462-D90BEA2E9ED9}" srcOrd="0" destOrd="0" presId="urn:microsoft.com/office/officeart/2005/8/layout/equation1"/>
    <dgm:cxn modelId="{FFDE3C6C-2EAF-4448-8AD5-3FE8CACF9E4A}" srcId="{DC0E00CD-9DB3-48EE-82F8-CB434213D782}" destId="{74B1B141-57CF-44DA-AB11-57DD358CF9B7}" srcOrd="0" destOrd="0" parTransId="{256CDFC7-41E8-48F6-A88F-61C9840823E4}" sibTransId="{CC26D0E0-96CD-47C0-A065-24960FFA1C72}"/>
    <dgm:cxn modelId="{E6118AE1-0D4F-47AB-9A33-E5A4C1A671FB}" type="presOf" srcId="{74B1B141-57CF-44DA-AB11-57DD358CF9B7}" destId="{B4B54DA8-C176-4637-A0B3-B90916F8CAD5}" srcOrd="0" destOrd="0" presId="urn:microsoft.com/office/officeart/2005/8/layout/equation1"/>
    <dgm:cxn modelId="{84A4A465-7E09-46DB-A980-F8BAD743513E}" srcId="{DC0E00CD-9DB3-48EE-82F8-CB434213D782}" destId="{6E108127-A27E-4F87-9139-E480E0F5AC1C}" srcOrd="1" destOrd="0" parTransId="{FF5BECE3-80BF-4B4F-B31E-2403E9B652D3}" sibTransId="{6182F3E2-BA7A-46B6-B2BA-741E0A5BB7A4}"/>
    <dgm:cxn modelId="{D95D5B72-9663-47C5-B86A-2B666D317A0A}" type="presOf" srcId="{DC0E00CD-9DB3-48EE-82F8-CB434213D782}" destId="{E1CE432E-C23F-49AB-B28E-8D023E6061D8}" srcOrd="0" destOrd="0" presId="urn:microsoft.com/office/officeart/2005/8/layout/equation1"/>
    <dgm:cxn modelId="{C2DB4E92-1405-49CD-9A2F-C1713B4A146A}" type="presParOf" srcId="{E1CE432E-C23F-49AB-B28E-8D023E6061D8}" destId="{B4B54DA8-C176-4637-A0B3-B90916F8CAD5}" srcOrd="0" destOrd="0" presId="urn:microsoft.com/office/officeart/2005/8/layout/equation1"/>
    <dgm:cxn modelId="{B6292B45-A7E0-4C32-99CF-93263CAE4512}" type="presParOf" srcId="{E1CE432E-C23F-49AB-B28E-8D023E6061D8}" destId="{3C368A3C-AE56-4944-9105-55479A0471BF}" srcOrd="1" destOrd="0" presId="urn:microsoft.com/office/officeart/2005/8/layout/equation1"/>
    <dgm:cxn modelId="{E29289D7-8367-4942-8869-017F33DC1B54}" type="presParOf" srcId="{E1CE432E-C23F-49AB-B28E-8D023E6061D8}" destId="{E5D56924-9350-4E83-8462-D90BEA2E9ED9}" srcOrd="2" destOrd="0" presId="urn:microsoft.com/office/officeart/2005/8/layout/equation1"/>
    <dgm:cxn modelId="{34A2CCEE-2285-45BC-8FC5-A52940330E15}" type="presParOf" srcId="{E1CE432E-C23F-49AB-B28E-8D023E6061D8}" destId="{FF99074E-6C6D-441E-BD64-5205FBAC6A3C}" srcOrd="3" destOrd="0" presId="urn:microsoft.com/office/officeart/2005/8/layout/equation1"/>
    <dgm:cxn modelId="{12F79BA1-5ED7-4D64-A222-AC6A7DA1790C}" type="presParOf" srcId="{E1CE432E-C23F-49AB-B28E-8D023E6061D8}" destId="{6BEE30CF-C1F2-4000-9A98-ED7AA34B7F22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E3ECD-15B0-4627-B18D-75E3F225DA6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</dgm:pt>
    <dgm:pt modelId="{2AB1E7E3-FBF3-4FB5-AFAF-2DF0C381697F}">
      <dgm:prSet phldrT="[Text]" custT="1"/>
      <dgm:spPr/>
      <dgm:t>
        <a:bodyPr/>
        <a:lstStyle/>
        <a:p>
          <a:r>
            <a:rPr lang="en-US" sz="2000" b="1" dirty="0" smtClean="0"/>
            <a:t>Savers</a:t>
          </a:r>
          <a:endParaRPr lang="en-US" sz="2000" b="1" dirty="0"/>
        </a:p>
      </dgm:t>
    </dgm:pt>
    <dgm:pt modelId="{DCBCA5D0-BA44-45AD-9B91-F1BB829752FB}" type="parTrans" cxnId="{E767CC63-411E-4E14-AE48-D5B08634C92B}">
      <dgm:prSet/>
      <dgm:spPr/>
      <dgm:t>
        <a:bodyPr/>
        <a:lstStyle/>
        <a:p>
          <a:endParaRPr lang="en-US"/>
        </a:p>
      </dgm:t>
    </dgm:pt>
    <dgm:pt modelId="{0781F1C6-E67C-4D91-8759-0715D8C009D5}" type="sibTrans" cxnId="{E767CC63-411E-4E14-AE48-D5B08634C9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C2A3F7-A001-4A83-BEA8-057BCF3150EB}">
      <dgm:prSet phldrT="[Text]" custT="1"/>
      <dgm:spPr/>
      <dgm:t>
        <a:bodyPr/>
        <a:lstStyle/>
        <a:p>
          <a:r>
            <a:rPr lang="en-US" sz="2000" b="1" dirty="0" smtClean="0"/>
            <a:t>Financial Intermediaries</a:t>
          </a:r>
        </a:p>
        <a:p>
          <a:r>
            <a:rPr lang="en-US" sz="2000" b="1" i="1" dirty="0" smtClean="0"/>
            <a:t>Indirect Finance</a:t>
          </a:r>
          <a:endParaRPr lang="en-US" sz="2000" b="1" i="1" dirty="0"/>
        </a:p>
      </dgm:t>
    </dgm:pt>
    <dgm:pt modelId="{F305577E-7EFD-4B1A-8F39-996D2215759D}" type="parTrans" cxnId="{20B5CEFA-B625-4C9D-8D64-1D43B7805579}">
      <dgm:prSet/>
      <dgm:spPr/>
      <dgm:t>
        <a:bodyPr/>
        <a:lstStyle/>
        <a:p>
          <a:endParaRPr lang="en-US"/>
        </a:p>
      </dgm:t>
    </dgm:pt>
    <dgm:pt modelId="{6D64DD57-4795-4478-9B47-E34A07A92AC9}" type="sibTrans" cxnId="{20B5CEFA-B625-4C9D-8D64-1D43B78055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73B038-DFA7-478B-A782-9D121A5AEB59}">
      <dgm:prSet phldrT="[Text]" custT="1"/>
      <dgm:spPr/>
      <dgm:t>
        <a:bodyPr/>
        <a:lstStyle/>
        <a:p>
          <a:r>
            <a:rPr lang="en-US" sz="2000" b="1" dirty="0" smtClean="0"/>
            <a:t>Borrowers</a:t>
          </a:r>
          <a:endParaRPr lang="en-US" sz="2000" b="1" dirty="0"/>
        </a:p>
      </dgm:t>
    </dgm:pt>
    <dgm:pt modelId="{5098B077-641D-43CA-9EC5-BFF4A63BC909}" type="parTrans" cxnId="{8D80ACB6-54C4-4E38-8A8D-7DCAA282A81E}">
      <dgm:prSet/>
      <dgm:spPr/>
      <dgm:t>
        <a:bodyPr/>
        <a:lstStyle/>
        <a:p>
          <a:endParaRPr lang="en-US"/>
        </a:p>
      </dgm:t>
    </dgm:pt>
    <dgm:pt modelId="{A168DCAB-B8F9-49FF-8E6C-AC3A3FDB37B6}" type="sibTrans" cxnId="{8D80ACB6-54C4-4E38-8A8D-7DCAA282A8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C03A67-3BC8-49C6-8EF1-E0BC86DFFF2A}">
      <dgm:prSet phldrT="[Text]" custT="1"/>
      <dgm:spPr/>
      <dgm:t>
        <a:bodyPr/>
        <a:lstStyle/>
        <a:p>
          <a:r>
            <a:rPr lang="en-US" sz="2000" b="1" dirty="0" smtClean="0"/>
            <a:t>Financial Markets </a:t>
          </a:r>
        </a:p>
        <a:p>
          <a:r>
            <a:rPr lang="en-US" sz="2000" b="1" i="1" dirty="0" smtClean="0"/>
            <a:t>Direct Finance </a:t>
          </a:r>
          <a:endParaRPr lang="en-US" sz="2000" b="1" i="1" dirty="0"/>
        </a:p>
      </dgm:t>
    </dgm:pt>
    <dgm:pt modelId="{02889297-8EA4-4302-9AC8-ED9F66A7C6B5}" type="parTrans" cxnId="{3D3B0B07-3DAB-4D3F-8A33-5CB76324B0D3}">
      <dgm:prSet/>
      <dgm:spPr/>
      <dgm:t>
        <a:bodyPr/>
        <a:lstStyle/>
        <a:p>
          <a:endParaRPr lang="en-US"/>
        </a:p>
      </dgm:t>
    </dgm:pt>
    <dgm:pt modelId="{A4E0FAD6-DAB1-4ACE-AC10-05FEAA9C3A6E}" type="sibTrans" cxnId="{3D3B0B07-3DAB-4D3F-8A33-5CB76324B0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FDC9C7-963C-485B-9883-7E7CE72887B5}" type="pres">
      <dgm:prSet presAssocID="{63EE3ECD-15B0-4627-B18D-75E3F225DA66}" presName="cycle" presStyleCnt="0">
        <dgm:presLayoutVars>
          <dgm:dir/>
          <dgm:resizeHandles val="exact"/>
        </dgm:presLayoutVars>
      </dgm:prSet>
      <dgm:spPr/>
    </dgm:pt>
    <dgm:pt modelId="{E19EC180-67BD-46BB-AD12-E5DA00A1CE13}" type="pres">
      <dgm:prSet presAssocID="{2AB1E7E3-FBF3-4FB5-AFAF-2DF0C381697F}" presName="node" presStyleLbl="node1" presStyleIdx="0" presStyleCnt="4" custScaleX="15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8BC28-FA35-4864-A271-EAA7F8DD2411}" type="pres">
      <dgm:prSet presAssocID="{2AB1E7E3-FBF3-4FB5-AFAF-2DF0C381697F}" presName="spNode" presStyleCnt="0"/>
      <dgm:spPr/>
    </dgm:pt>
    <dgm:pt modelId="{4EFE916C-2DAF-4DC6-B132-32372A3CEC40}" type="pres">
      <dgm:prSet presAssocID="{0781F1C6-E67C-4D91-8759-0715D8C009D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8335533-86F2-49B5-8D0A-54E9CC9FB4D8}" type="pres">
      <dgm:prSet presAssocID="{F2C2A3F7-A001-4A83-BEA8-057BCF3150EB}" presName="node" presStyleLbl="node1" presStyleIdx="1" presStyleCnt="4" custScaleX="15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21BD7-0FA9-4EB9-B416-B78720B0D3D1}" type="pres">
      <dgm:prSet presAssocID="{F2C2A3F7-A001-4A83-BEA8-057BCF3150EB}" presName="spNode" presStyleCnt="0"/>
      <dgm:spPr/>
    </dgm:pt>
    <dgm:pt modelId="{EB78F41C-D4DE-4BAA-B184-A0D8A20FBD54}" type="pres">
      <dgm:prSet presAssocID="{6D64DD57-4795-4478-9B47-E34A07A92AC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705B3A0-CF1A-4774-A6AA-E269C1C64168}" type="pres">
      <dgm:prSet presAssocID="{6873B038-DFA7-478B-A782-9D121A5AEB59}" presName="node" presStyleLbl="node1" presStyleIdx="2" presStyleCnt="4" custScaleX="15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CE112-A10A-42F0-9996-0C0C4C7289EC}" type="pres">
      <dgm:prSet presAssocID="{6873B038-DFA7-478B-A782-9D121A5AEB59}" presName="spNode" presStyleCnt="0"/>
      <dgm:spPr/>
    </dgm:pt>
    <dgm:pt modelId="{BBFCEFA6-7F7B-46F4-B103-00339BC311B8}" type="pres">
      <dgm:prSet presAssocID="{A168DCAB-B8F9-49FF-8E6C-AC3A3FDB37B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BA9604D-EA8E-4170-A634-DD560F9D4009}" type="pres">
      <dgm:prSet presAssocID="{A2C03A67-3BC8-49C6-8EF1-E0BC86DFFF2A}" presName="node" presStyleLbl="node1" presStyleIdx="3" presStyleCnt="4" custScaleX="15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2F0FD-2F8C-4071-AED7-5452DA20DA2D}" type="pres">
      <dgm:prSet presAssocID="{A2C03A67-3BC8-49C6-8EF1-E0BC86DFFF2A}" presName="spNode" presStyleCnt="0"/>
      <dgm:spPr/>
    </dgm:pt>
    <dgm:pt modelId="{F303B239-F16E-45ED-8C79-5C17A59BB60C}" type="pres">
      <dgm:prSet presAssocID="{A4E0FAD6-DAB1-4ACE-AC10-05FEAA9C3A6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0B5CEFA-B625-4C9D-8D64-1D43B7805579}" srcId="{63EE3ECD-15B0-4627-B18D-75E3F225DA66}" destId="{F2C2A3F7-A001-4A83-BEA8-057BCF3150EB}" srcOrd="1" destOrd="0" parTransId="{F305577E-7EFD-4B1A-8F39-996D2215759D}" sibTransId="{6D64DD57-4795-4478-9B47-E34A07A92AC9}"/>
    <dgm:cxn modelId="{BB2FEEA6-CB99-4D1F-B115-93E4FEDE65CF}" type="presOf" srcId="{0781F1C6-E67C-4D91-8759-0715D8C009D5}" destId="{4EFE916C-2DAF-4DC6-B132-32372A3CEC40}" srcOrd="0" destOrd="0" presId="urn:microsoft.com/office/officeart/2005/8/layout/cycle6"/>
    <dgm:cxn modelId="{C264B1E9-C68D-407D-868C-36FA9BFC6B0E}" type="presOf" srcId="{2AB1E7E3-FBF3-4FB5-AFAF-2DF0C381697F}" destId="{E19EC180-67BD-46BB-AD12-E5DA00A1CE13}" srcOrd="0" destOrd="0" presId="urn:microsoft.com/office/officeart/2005/8/layout/cycle6"/>
    <dgm:cxn modelId="{E767CC63-411E-4E14-AE48-D5B08634C92B}" srcId="{63EE3ECD-15B0-4627-B18D-75E3F225DA66}" destId="{2AB1E7E3-FBF3-4FB5-AFAF-2DF0C381697F}" srcOrd="0" destOrd="0" parTransId="{DCBCA5D0-BA44-45AD-9B91-F1BB829752FB}" sibTransId="{0781F1C6-E67C-4D91-8759-0715D8C009D5}"/>
    <dgm:cxn modelId="{4C0CD517-70D8-493B-901C-E48D3B95A590}" type="presOf" srcId="{A4E0FAD6-DAB1-4ACE-AC10-05FEAA9C3A6E}" destId="{F303B239-F16E-45ED-8C79-5C17A59BB60C}" srcOrd="0" destOrd="0" presId="urn:microsoft.com/office/officeart/2005/8/layout/cycle6"/>
    <dgm:cxn modelId="{C8407EF6-C90B-4743-A616-65BD12F3ECF3}" type="presOf" srcId="{6D64DD57-4795-4478-9B47-E34A07A92AC9}" destId="{EB78F41C-D4DE-4BAA-B184-A0D8A20FBD54}" srcOrd="0" destOrd="0" presId="urn:microsoft.com/office/officeart/2005/8/layout/cycle6"/>
    <dgm:cxn modelId="{633841A6-A21A-475A-8BC7-92996C15E0F8}" type="presOf" srcId="{A168DCAB-B8F9-49FF-8E6C-AC3A3FDB37B6}" destId="{BBFCEFA6-7F7B-46F4-B103-00339BC311B8}" srcOrd="0" destOrd="0" presId="urn:microsoft.com/office/officeart/2005/8/layout/cycle6"/>
    <dgm:cxn modelId="{97935809-1FA9-492B-B660-3399E73A4669}" type="presOf" srcId="{F2C2A3F7-A001-4A83-BEA8-057BCF3150EB}" destId="{58335533-86F2-49B5-8D0A-54E9CC9FB4D8}" srcOrd="0" destOrd="0" presId="urn:microsoft.com/office/officeart/2005/8/layout/cycle6"/>
    <dgm:cxn modelId="{3D3B0B07-3DAB-4D3F-8A33-5CB76324B0D3}" srcId="{63EE3ECD-15B0-4627-B18D-75E3F225DA66}" destId="{A2C03A67-3BC8-49C6-8EF1-E0BC86DFFF2A}" srcOrd="3" destOrd="0" parTransId="{02889297-8EA4-4302-9AC8-ED9F66A7C6B5}" sibTransId="{A4E0FAD6-DAB1-4ACE-AC10-05FEAA9C3A6E}"/>
    <dgm:cxn modelId="{5B7076A3-7330-47F2-B0D0-25B617022FE2}" type="presOf" srcId="{6873B038-DFA7-478B-A782-9D121A5AEB59}" destId="{1705B3A0-CF1A-4774-A6AA-E269C1C64168}" srcOrd="0" destOrd="0" presId="urn:microsoft.com/office/officeart/2005/8/layout/cycle6"/>
    <dgm:cxn modelId="{A801E924-C380-4A4B-9DA1-FE5F5C13E5D7}" type="presOf" srcId="{63EE3ECD-15B0-4627-B18D-75E3F225DA66}" destId="{E6FDC9C7-963C-485B-9883-7E7CE72887B5}" srcOrd="0" destOrd="0" presId="urn:microsoft.com/office/officeart/2005/8/layout/cycle6"/>
    <dgm:cxn modelId="{9DC25EBD-3692-4584-9B48-0F4B569FEBF6}" type="presOf" srcId="{A2C03A67-3BC8-49C6-8EF1-E0BC86DFFF2A}" destId="{6BA9604D-EA8E-4170-A634-DD560F9D4009}" srcOrd="0" destOrd="0" presId="urn:microsoft.com/office/officeart/2005/8/layout/cycle6"/>
    <dgm:cxn modelId="{8D80ACB6-54C4-4E38-8A8D-7DCAA282A81E}" srcId="{63EE3ECD-15B0-4627-B18D-75E3F225DA66}" destId="{6873B038-DFA7-478B-A782-9D121A5AEB59}" srcOrd="2" destOrd="0" parTransId="{5098B077-641D-43CA-9EC5-BFF4A63BC909}" sibTransId="{A168DCAB-B8F9-49FF-8E6C-AC3A3FDB37B6}"/>
    <dgm:cxn modelId="{857B3F50-5835-4360-8315-933300385AFA}" type="presParOf" srcId="{E6FDC9C7-963C-485B-9883-7E7CE72887B5}" destId="{E19EC180-67BD-46BB-AD12-E5DA00A1CE13}" srcOrd="0" destOrd="0" presId="urn:microsoft.com/office/officeart/2005/8/layout/cycle6"/>
    <dgm:cxn modelId="{4681C4B3-8251-44FD-8C84-7E2C5CD4D7C2}" type="presParOf" srcId="{E6FDC9C7-963C-485B-9883-7E7CE72887B5}" destId="{2188BC28-FA35-4864-A271-EAA7F8DD2411}" srcOrd="1" destOrd="0" presId="urn:microsoft.com/office/officeart/2005/8/layout/cycle6"/>
    <dgm:cxn modelId="{9252E2F0-2B82-4F34-AB9C-F8F25D360990}" type="presParOf" srcId="{E6FDC9C7-963C-485B-9883-7E7CE72887B5}" destId="{4EFE916C-2DAF-4DC6-B132-32372A3CEC40}" srcOrd="2" destOrd="0" presId="urn:microsoft.com/office/officeart/2005/8/layout/cycle6"/>
    <dgm:cxn modelId="{68EB68D1-3D74-4B68-B7A0-05BF3E951663}" type="presParOf" srcId="{E6FDC9C7-963C-485B-9883-7E7CE72887B5}" destId="{58335533-86F2-49B5-8D0A-54E9CC9FB4D8}" srcOrd="3" destOrd="0" presId="urn:microsoft.com/office/officeart/2005/8/layout/cycle6"/>
    <dgm:cxn modelId="{E9CFFCCC-7D4B-4495-AC10-4040B5E04CC8}" type="presParOf" srcId="{E6FDC9C7-963C-485B-9883-7E7CE72887B5}" destId="{9EB21BD7-0FA9-4EB9-B416-B78720B0D3D1}" srcOrd="4" destOrd="0" presId="urn:microsoft.com/office/officeart/2005/8/layout/cycle6"/>
    <dgm:cxn modelId="{AE06CBAE-1840-4331-B747-9195D5E176C7}" type="presParOf" srcId="{E6FDC9C7-963C-485B-9883-7E7CE72887B5}" destId="{EB78F41C-D4DE-4BAA-B184-A0D8A20FBD54}" srcOrd="5" destOrd="0" presId="urn:microsoft.com/office/officeart/2005/8/layout/cycle6"/>
    <dgm:cxn modelId="{0F378B26-1DF1-450E-825F-FE0F7FE31A4D}" type="presParOf" srcId="{E6FDC9C7-963C-485B-9883-7E7CE72887B5}" destId="{1705B3A0-CF1A-4774-A6AA-E269C1C64168}" srcOrd="6" destOrd="0" presId="urn:microsoft.com/office/officeart/2005/8/layout/cycle6"/>
    <dgm:cxn modelId="{59EBDEED-FCD4-44D6-8EC5-DBBCED952917}" type="presParOf" srcId="{E6FDC9C7-963C-485B-9883-7E7CE72887B5}" destId="{E3DCE112-A10A-42F0-9996-0C0C4C7289EC}" srcOrd="7" destOrd="0" presId="urn:microsoft.com/office/officeart/2005/8/layout/cycle6"/>
    <dgm:cxn modelId="{E5AE253B-B7C7-4D12-80CB-140D2DAA275A}" type="presParOf" srcId="{E6FDC9C7-963C-485B-9883-7E7CE72887B5}" destId="{BBFCEFA6-7F7B-46F4-B103-00339BC311B8}" srcOrd="8" destOrd="0" presId="urn:microsoft.com/office/officeart/2005/8/layout/cycle6"/>
    <dgm:cxn modelId="{3B3299AB-03FA-476D-8C7D-C9BC87FFFF67}" type="presParOf" srcId="{E6FDC9C7-963C-485B-9883-7E7CE72887B5}" destId="{6BA9604D-EA8E-4170-A634-DD560F9D4009}" srcOrd="9" destOrd="0" presId="urn:microsoft.com/office/officeart/2005/8/layout/cycle6"/>
    <dgm:cxn modelId="{8BD22E15-6ED1-4EA3-87F1-D64D29652C03}" type="presParOf" srcId="{E6FDC9C7-963C-485B-9883-7E7CE72887B5}" destId="{C862F0FD-2F8C-4071-AED7-5452DA20DA2D}" srcOrd="10" destOrd="0" presId="urn:microsoft.com/office/officeart/2005/8/layout/cycle6"/>
    <dgm:cxn modelId="{5BF1CC7A-9284-4BDC-9389-B57EEEE7D623}" type="presParOf" srcId="{E6FDC9C7-963C-485B-9883-7E7CE72887B5}" destId="{F303B239-F16E-45ED-8C79-5C17A59BB60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0D188B-7F39-428D-AC23-4919D1437EB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C231D-E8A8-4417-912D-D9C12FCCD1DE}">
      <dgm:prSet phldrT="[Text]"/>
      <dgm:spPr/>
      <dgm:t>
        <a:bodyPr/>
        <a:lstStyle/>
        <a:p>
          <a:r>
            <a:rPr lang="en-US" dirty="0" smtClean="0"/>
            <a:t>Default risk</a:t>
          </a:r>
          <a:endParaRPr lang="en-US" dirty="0"/>
        </a:p>
      </dgm:t>
    </dgm:pt>
    <dgm:pt modelId="{8AE3E0C3-9AE6-4F29-990A-788F43112EE1}" type="parTrans" cxnId="{AD24C104-156D-4E04-9A98-695D55EC776B}">
      <dgm:prSet/>
      <dgm:spPr/>
      <dgm:t>
        <a:bodyPr/>
        <a:lstStyle/>
        <a:p>
          <a:endParaRPr lang="en-US"/>
        </a:p>
      </dgm:t>
    </dgm:pt>
    <dgm:pt modelId="{0CDAE7DB-4833-4FC2-9879-B3C12097E87B}" type="sibTrans" cxnId="{AD24C104-156D-4E04-9A98-695D55EC776B}">
      <dgm:prSet/>
      <dgm:spPr/>
      <dgm:t>
        <a:bodyPr/>
        <a:lstStyle/>
        <a:p>
          <a:endParaRPr lang="en-US"/>
        </a:p>
      </dgm:t>
    </dgm:pt>
    <dgm:pt modelId="{9D013F2C-B1EC-4638-A45C-0DB45A1090FF}">
      <dgm:prSet phldrT="[Text]"/>
      <dgm:spPr/>
      <dgm:t>
        <a:bodyPr/>
        <a:lstStyle/>
        <a:p>
          <a:r>
            <a:rPr lang="en-US" dirty="0" smtClean="0"/>
            <a:t>Return</a:t>
          </a:r>
          <a:endParaRPr lang="en-US" dirty="0"/>
        </a:p>
      </dgm:t>
    </dgm:pt>
    <dgm:pt modelId="{A236633D-A6FF-4C20-B770-5AC94AB9CFB0}" type="parTrans" cxnId="{DAB2306E-75EC-4671-810D-0CF1352FE200}">
      <dgm:prSet/>
      <dgm:spPr/>
      <dgm:t>
        <a:bodyPr/>
        <a:lstStyle/>
        <a:p>
          <a:endParaRPr lang="en-US"/>
        </a:p>
      </dgm:t>
    </dgm:pt>
    <dgm:pt modelId="{57EC5CA0-D6B1-4FB6-8BB5-C69CCF933559}" type="sibTrans" cxnId="{DAB2306E-75EC-4671-810D-0CF1352FE200}">
      <dgm:prSet/>
      <dgm:spPr/>
      <dgm:t>
        <a:bodyPr/>
        <a:lstStyle/>
        <a:p>
          <a:endParaRPr lang="en-US"/>
        </a:p>
      </dgm:t>
    </dgm:pt>
    <dgm:pt modelId="{46A4ED5B-3C49-4E05-A1CD-AB9CB4DDAEC4}" type="pres">
      <dgm:prSet presAssocID="{330D188B-7F39-428D-AC23-4919D1437E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6D3CB-087B-48D1-8617-A995958344FF}" type="pres">
      <dgm:prSet presAssocID="{D2AC231D-E8A8-4417-912D-D9C12FCCD1DE}" presName="upArrow" presStyleLbl="node1" presStyleIdx="0" presStyleCnt="2"/>
      <dgm:spPr/>
    </dgm:pt>
    <dgm:pt modelId="{8830C1B8-9CCF-4F0B-96EA-37D824D3558E}" type="pres">
      <dgm:prSet presAssocID="{D2AC231D-E8A8-4417-912D-D9C12FCCD1D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93A61-F9C7-47B4-81E2-C86B07A4A6C5}" type="pres">
      <dgm:prSet presAssocID="{9D013F2C-B1EC-4638-A45C-0DB45A1090FF}" presName="downArrow" presStyleLbl="node1" presStyleIdx="1" presStyleCnt="2"/>
      <dgm:spPr>
        <a:scene3d>
          <a:camera prst="orthographicFront">
            <a:rot lat="10800000" lon="0" rev="0"/>
          </a:camera>
          <a:lightRig rig="threePt" dir="t"/>
        </a:scene3d>
      </dgm:spPr>
    </dgm:pt>
    <dgm:pt modelId="{707850E7-2694-42E5-8801-9901BE8C4E45}" type="pres">
      <dgm:prSet presAssocID="{9D013F2C-B1EC-4638-A45C-0DB45A1090F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2306E-75EC-4671-810D-0CF1352FE200}" srcId="{330D188B-7F39-428D-AC23-4919D1437EBB}" destId="{9D013F2C-B1EC-4638-A45C-0DB45A1090FF}" srcOrd="1" destOrd="0" parTransId="{A236633D-A6FF-4C20-B770-5AC94AB9CFB0}" sibTransId="{57EC5CA0-D6B1-4FB6-8BB5-C69CCF933559}"/>
    <dgm:cxn modelId="{1B6357EC-1AAA-4537-9E5C-86DF4DF8D15F}" type="presOf" srcId="{D2AC231D-E8A8-4417-912D-D9C12FCCD1DE}" destId="{8830C1B8-9CCF-4F0B-96EA-37D824D3558E}" srcOrd="0" destOrd="0" presId="urn:microsoft.com/office/officeart/2005/8/layout/arrow4"/>
    <dgm:cxn modelId="{17BB7F26-AD45-47AA-823F-B86D4C0BBDAF}" type="presOf" srcId="{9D013F2C-B1EC-4638-A45C-0DB45A1090FF}" destId="{707850E7-2694-42E5-8801-9901BE8C4E45}" srcOrd="0" destOrd="0" presId="urn:microsoft.com/office/officeart/2005/8/layout/arrow4"/>
    <dgm:cxn modelId="{AD24C104-156D-4E04-9A98-695D55EC776B}" srcId="{330D188B-7F39-428D-AC23-4919D1437EBB}" destId="{D2AC231D-E8A8-4417-912D-D9C12FCCD1DE}" srcOrd="0" destOrd="0" parTransId="{8AE3E0C3-9AE6-4F29-990A-788F43112EE1}" sibTransId="{0CDAE7DB-4833-4FC2-9879-B3C12097E87B}"/>
    <dgm:cxn modelId="{4D481B22-5750-4757-A61E-3F49DEA8D012}" type="presOf" srcId="{330D188B-7F39-428D-AC23-4919D1437EBB}" destId="{46A4ED5B-3C49-4E05-A1CD-AB9CB4DDAEC4}" srcOrd="0" destOrd="0" presId="urn:microsoft.com/office/officeart/2005/8/layout/arrow4"/>
    <dgm:cxn modelId="{79FA929F-4DFF-4EA3-B7BB-4232CCF375BE}" type="presParOf" srcId="{46A4ED5B-3C49-4E05-A1CD-AB9CB4DDAEC4}" destId="{4B86D3CB-087B-48D1-8617-A995958344FF}" srcOrd="0" destOrd="0" presId="urn:microsoft.com/office/officeart/2005/8/layout/arrow4"/>
    <dgm:cxn modelId="{30FB2ABC-C710-4952-A62A-18C69F093FB2}" type="presParOf" srcId="{46A4ED5B-3C49-4E05-A1CD-AB9CB4DDAEC4}" destId="{8830C1B8-9CCF-4F0B-96EA-37D824D3558E}" srcOrd="1" destOrd="0" presId="urn:microsoft.com/office/officeart/2005/8/layout/arrow4"/>
    <dgm:cxn modelId="{C0D70895-E849-4427-9014-377B3037607E}" type="presParOf" srcId="{46A4ED5B-3C49-4E05-A1CD-AB9CB4DDAEC4}" destId="{00193A61-F9C7-47B4-81E2-C86B07A4A6C5}" srcOrd="2" destOrd="0" presId="urn:microsoft.com/office/officeart/2005/8/layout/arrow4"/>
    <dgm:cxn modelId="{F6F6D658-A98F-49CA-93CE-F8BA7B0F1D56}" type="presParOf" srcId="{46A4ED5B-3C49-4E05-A1CD-AB9CB4DDAEC4}" destId="{707850E7-2694-42E5-8801-9901BE8C4E4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0D188B-7F39-428D-AC23-4919D1437EB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C231D-E8A8-4417-912D-D9C12FCCD1DE}">
      <dgm:prSet phldrT="[Text]"/>
      <dgm:spPr/>
      <dgm:t>
        <a:bodyPr/>
        <a:lstStyle/>
        <a:p>
          <a:r>
            <a:rPr lang="en-US" dirty="0" smtClean="0"/>
            <a:t>Liquidity</a:t>
          </a:r>
          <a:endParaRPr lang="en-US" dirty="0"/>
        </a:p>
      </dgm:t>
    </dgm:pt>
    <dgm:pt modelId="{8AE3E0C3-9AE6-4F29-990A-788F43112EE1}" type="parTrans" cxnId="{AD24C104-156D-4E04-9A98-695D55EC776B}">
      <dgm:prSet/>
      <dgm:spPr/>
      <dgm:t>
        <a:bodyPr/>
        <a:lstStyle/>
        <a:p>
          <a:endParaRPr lang="en-US"/>
        </a:p>
      </dgm:t>
    </dgm:pt>
    <dgm:pt modelId="{0CDAE7DB-4833-4FC2-9879-B3C12097E87B}" type="sibTrans" cxnId="{AD24C104-156D-4E04-9A98-695D55EC776B}">
      <dgm:prSet/>
      <dgm:spPr/>
      <dgm:t>
        <a:bodyPr/>
        <a:lstStyle/>
        <a:p>
          <a:endParaRPr lang="en-US"/>
        </a:p>
      </dgm:t>
    </dgm:pt>
    <dgm:pt modelId="{9D013F2C-B1EC-4638-A45C-0DB45A1090FF}">
      <dgm:prSet phldrT="[Text]"/>
      <dgm:spPr/>
      <dgm:t>
        <a:bodyPr/>
        <a:lstStyle/>
        <a:p>
          <a:r>
            <a:rPr lang="en-US" dirty="0" smtClean="0"/>
            <a:t>Return</a:t>
          </a:r>
          <a:endParaRPr lang="en-US" dirty="0"/>
        </a:p>
      </dgm:t>
    </dgm:pt>
    <dgm:pt modelId="{A236633D-A6FF-4C20-B770-5AC94AB9CFB0}" type="parTrans" cxnId="{DAB2306E-75EC-4671-810D-0CF1352FE200}">
      <dgm:prSet/>
      <dgm:spPr/>
      <dgm:t>
        <a:bodyPr/>
        <a:lstStyle/>
        <a:p>
          <a:endParaRPr lang="en-US"/>
        </a:p>
      </dgm:t>
    </dgm:pt>
    <dgm:pt modelId="{57EC5CA0-D6B1-4FB6-8BB5-C69CCF933559}" type="sibTrans" cxnId="{DAB2306E-75EC-4671-810D-0CF1352FE200}">
      <dgm:prSet/>
      <dgm:spPr/>
      <dgm:t>
        <a:bodyPr/>
        <a:lstStyle/>
        <a:p>
          <a:endParaRPr lang="en-US"/>
        </a:p>
      </dgm:t>
    </dgm:pt>
    <dgm:pt modelId="{52B21D16-1CA9-400A-9B19-E4FFB38658FF}" type="pres">
      <dgm:prSet presAssocID="{330D188B-7F39-428D-AC23-4919D1437E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DBE0D-82DA-4085-802F-E81F8219A2DA}" type="pres">
      <dgm:prSet presAssocID="{D2AC231D-E8A8-4417-912D-D9C12FCCD1DE}" presName="upArrow" presStyleLbl="node1" presStyleIdx="0" presStyleCnt="2"/>
      <dgm:spPr/>
    </dgm:pt>
    <dgm:pt modelId="{B6F1C81D-5E48-4989-98AC-E4EE27610777}" type="pres">
      <dgm:prSet presAssocID="{D2AC231D-E8A8-4417-912D-D9C12FCCD1D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AE90E-FE48-48E0-9365-1B1B7E3B8C34}" type="pres">
      <dgm:prSet presAssocID="{9D013F2C-B1EC-4638-A45C-0DB45A1090FF}" presName="downArrow" presStyleLbl="node1" presStyleIdx="1" presStyleCnt="2"/>
      <dgm:spPr/>
    </dgm:pt>
    <dgm:pt modelId="{8AEF3251-356F-42BD-8710-8D512AD8F7EA}" type="pres">
      <dgm:prSet presAssocID="{9D013F2C-B1EC-4638-A45C-0DB45A1090F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42CCC-C51A-4530-9546-4FEF566C5C8A}" type="presOf" srcId="{D2AC231D-E8A8-4417-912D-D9C12FCCD1DE}" destId="{B6F1C81D-5E48-4989-98AC-E4EE27610777}" srcOrd="0" destOrd="0" presId="urn:microsoft.com/office/officeart/2005/8/layout/arrow4"/>
    <dgm:cxn modelId="{DAB2306E-75EC-4671-810D-0CF1352FE200}" srcId="{330D188B-7F39-428D-AC23-4919D1437EBB}" destId="{9D013F2C-B1EC-4638-A45C-0DB45A1090FF}" srcOrd="1" destOrd="0" parTransId="{A236633D-A6FF-4C20-B770-5AC94AB9CFB0}" sibTransId="{57EC5CA0-D6B1-4FB6-8BB5-C69CCF933559}"/>
    <dgm:cxn modelId="{D8A68C9B-C864-4BFB-BC6C-0669561E3164}" type="presOf" srcId="{9D013F2C-B1EC-4638-A45C-0DB45A1090FF}" destId="{8AEF3251-356F-42BD-8710-8D512AD8F7EA}" srcOrd="0" destOrd="0" presId="urn:microsoft.com/office/officeart/2005/8/layout/arrow4"/>
    <dgm:cxn modelId="{D44B661A-B36D-4936-A206-3715E0ED929C}" type="presOf" srcId="{330D188B-7F39-428D-AC23-4919D1437EBB}" destId="{52B21D16-1CA9-400A-9B19-E4FFB38658FF}" srcOrd="0" destOrd="0" presId="urn:microsoft.com/office/officeart/2005/8/layout/arrow4"/>
    <dgm:cxn modelId="{AD24C104-156D-4E04-9A98-695D55EC776B}" srcId="{330D188B-7F39-428D-AC23-4919D1437EBB}" destId="{D2AC231D-E8A8-4417-912D-D9C12FCCD1DE}" srcOrd="0" destOrd="0" parTransId="{8AE3E0C3-9AE6-4F29-990A-788F43112EE1}" sibTransId="{0CDAE7DB-4833-4FC2-9879-B3C12097E87B}"/>
    <dgm:cxn modelId="{13C775B5-02C7-4953-99CE-35B642D29D94}" type="presParOf" srcId="{52B21D16-1CA9-400A-9B19-E4FFB38658FF}" destId="{7C4DBE0D-82DA-4085-802F-E81F8219A2DA}" srcOrd="0" destOrd="0" presId="urn:microsoft.com/office/officeart/2005/8/layout/arrow4"/>
    <dgm:cxn modelId="{0FB9390A-CC83-4487-9D8F-29106D3F1372}" type="presParOf" srcId="{52B21D16-1CA9-400A-9B19-E4FFB38658FF}" destId="{B6F1C81D-5E48-4989-98AC-E4EE27610777}" srcOrd="1" destOrd="0" presId="urn:microsoft.com/office/officeart/2005/8/layout/arrow4"/>
    <dgm:cxn modelId="{2EE2576A-0515-4DE1-92FE-2EE3A5CBBDF0}" type="presParOf" srcId="{52B21D16-1CA9-400A-9B19-E4FFB38658FF}" destId="{45FAE90E-FE48-48E0-9365-1B1B7E3B8C34}" srcOrd="2" destOrd="0" presId="urn:microsoft.com/office/officeart/2005/8/layout/arrow4"/>
    <dgm:cxn modelId="{51B6A01D-BD99-4DDA-9A38-9A4831D6FF8D}" type="presParOf" srcId="{52B21D16-1CA9-400A-9B19-E4FFB38658FF}" destId="{8AEF3251-356F-42BD-8710-8D512AD8F7E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32FBA-9CCB-4AB7-BBE8-5704B9E15D83}">
      <dsp:nvSpPr>
        <dsp:cNvPr id="0" name=""/>
        <dsp:cNvSpPr/>
      </dsp:nvSpPr>
      <dsp:spPr>
        <a:xfrm>
          <a:off x="0" y="516846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08DC1-4276-4C88-82E4-472720D63A7C}">
      <dsp:nvSpPr>
        <dsp:cNvPr id="0" name=""/>
        <dsp:cNvSpPr/>
      </dsp:nvSpPr>
      <dsp:spPr>
        <a:xfrm>
          <a:off x="411480" y="29766"/>
          <a:ext cx="5760720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Unit of account</a:t>
          </a:r>
          <a:endParaRPr lang="en-US" sz="3300" kern="1200" dirty="0"/>
        </a:p>
      </dsp:txBody>
      <dsp:txXfrm>
        <a:off x="459035" y="77321"/>
        <a:ext cx="5665610" cy="879050"/>
      </dsp:txXfrm>
    </dsp:sp>
    <dsp:sp modelId="{3679A590-16EC-4E60-97A3-F3405D2C4404}">
      <dsp:nvSpPr>
        <dsp:cNvPr id="0" name=""/>
        <dsp:cNvSpPr/>
      </dsp:nvSpPr>
      <dsp:spPr>
        <a:xfrm>
          <a:off x="0" y="2013727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2A44-D538-4A1C-80B3-3C98C9CE6963}">
      <dsp:nvSpPr>
        <dsp:cNvPr id="0" name=""/>
        <dsp:cNvSpPr/>
      </dsp:nvSpPr>
      <dsp:spPr>
        <a:xfrm>
          <a:off x="411480" y="1526646"/>
          <a:ext cx="5760720" cy="9741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Store of value</a:t>
          </a:r>
          <a:endParaRPr lang="en-US" sz="3300" kern="1200" dirty="0"/>
        </a:p>
      </dsp:txBody>
      <dsp:txXfrm>
        <a:off x="459035" y="1574201"/>
        <a:ext cx="5665610" cy="879050"/>
      </dsp:txXfrm>
    </dsp:sp>
    <dsp:sp modelId="{FBAB5EAF-5903-46AB-AAB4-434804A2F94A}">
      <dsp:nvSpPr>
        <dsp:cNvPr id="0" name=""/>
        <dsp:cNvSpPr/>
      </dsp:nvSpPr>
      <dsp:spPr>
        <a:xfrm>
          <a:off x="0" y="3510607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7FA72-AD82-4877-A1A7-56A9B44E6DBD}">
      <dsp:nvSpPr>
        <dsp:cNvPr id="0" name=""/>
        <dsp:cNvSpPr/>
      </dsp:nvSpPr>
      <dsp:spPr>
        <a:xfrm>
          <a:off x="411480" y="3023527"/>
          <a:ext cx="5760720" cy="9741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Medium of exchange</a:t>
          </a:r>
          <a:endParaRPr lang="en-US" sz="3300" kern="1200" dirty="0"/>
        </a:p>
      </dsp:txBody>
      <dsp:txXfrm>
        <a:off x="459035" y="3071082"/>
        <a:ext cx="56656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F26F-0D31-49E5-B6A8-D6391AEF60E3}">
      <dsp:nvSpPr>
        <dsp:cNvPr id="0" name=""/>
        <dsp:cNvSpPr/>
      </dsp:nvSpPr>
      <dsp:spPr>
        <a:xfrm>
          <a:off x="1390879" y="876"/>
          <a:ext cx="2914264" cy="97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Currency and coins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817663" y="143581"/>
        <a:ext cx="2060696" cy="689042"/>
      </dsp:txXfrm>
    </dsp:sp>
    <dsp:sp modelId="{2C85FD62-6E05-43DF-BF0A-98E9A24900C0}">
      <dsp:nvSpPr>
        <dsp:cNvPr id="0" name=""/>
        <dsp:cNvSpPr/>
      </dsp:nvSpPr>
      <dsp:spPr>
        <a:xfrm>
          <a:off x="2565421" y="1054453"/>
          <a:ext cx="565182" cy="56518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>
        <a:off x="2640336" y="1270579"/>
        <a:ext cx="415352" cy="132930"/>
      </dsp:txXfrm>
    </dsp:sp>
    <dsp:sp modelId="{F70CDCE5-743B-4706-BD78-FA9873316D85}">
      <dsp:nvSpPr>
        <dsp:cNvPr id="0" name=""/>
        <dsp:cNvSpPr/>
      </dsp:nvSpPr>
      <dsp:spPr>
        <a:xfrm>
          <a:off x="1390879" y="1698761"/>
          <a:ext cx="2914264" cy="97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Checkable deposits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817663" y="1841466"/>
        <a:ext cx="2060696" cy="689042"/>
      </dsp:txXfrm>
    </dsp:sp>
    <dsp:sp modelId="{DAC747A1-8610-42C6-9754-373CDDB0014B}">
      <dsp:nvSpPr>
        <dsp:cNvPr id="0" name=""/>
        <dsp:cNvSpPr/>
      </dsp:nvSpPr>
      <dsp:spPr>
        <a:xfrm>
          <a:off x="2565421" y="2752339"/>
          <a:ext cx="565182" cy="56518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>
        <a:off x="2640336" y="2968465"/>
        <a:ext cx="415352" cy="132930"/>
      </dsp:txXfrm>
    </dsp:sp>
    <dsp:sp modelId="{608577DF-3961-4761-AEAF-9331F3437377}">
      <dsp:nvSpPr>
        <dsp:cNvPr id="0" name=""/>
        <dsp:cNvSpPr/>
      </dsp:nvSpPr>
      <dsp:spPr>
        <a:xfrm>
          <a:off x="1390879" y="3396646"/>
          <a:ext cx="2914264" cy="97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Traveler’s checks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817663" y="3539351"/>
        <a:ext cx="2060696" cy="689042"/>
      </dsp:txXfrm>
    </dsp:sp>
    <dsp:sp modelId="{F7554060-1763-4D80-A27E-2559F2914845}">
      <dsp:nvSpPr>
        <dsp:cNvPr id="0" name=""/>
        <dsp:cNvSpPr/>
      </dsp:nvSpPr>
      <dsp:spPr>
        <a:xfrm>
          <a:off x="4451312" y="2004739"/>
          <a:ext cx="309875" cy="362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4451312" y="2077238"/>
        <a:ext cx="216913" cy="217498"/>
      </dsp:txXfrm>
    </dsp:sp>
    <dsp:sp modelId="{FD858AC3-5DBA-435F-AE0E-EB7103824110}">
      <dsp:nvSpPr>
        <dsp:cNvPr id="0" name=""/>
        <dsp:cNvSpPr/>
      </dsp:nvSpPr>
      <dsp:spPr>
        <a:xfrm>
          <a:off x="4889815" y="1211535"/>
          <a:ext cx="1948904" cy="1948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M1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5175225" y="1496945"/>
        <a:ext cx="1378084" cy="1378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F26F-0D31-49E5-B6A8-D6391AEF60E3}">
      <dsp:nvSpPr>
        <dsp:cNvPr id="0" name=""/>
        <dsp:cNvSpPr/>
      </dsp:nvSpPr>
      <dsp:spPr>
        <a:xfrm>
          <a:off x="870208" y="2824"/>
          <a:ext cx="4522397" cy="756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M1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532498" y="113604"/>
        <a:ext cx="3197817" cy="534896"/>
      </dsp:txXfrm>
    </dsp:sp>
    <dsp:sp modelId="{2C85FD62-6E05-43DF-BF0A-98E9A24900C0}">
      <dsp:nvSpPr>
        <dsp:cNvPr id="0" name=""/>
        <dsp:cNvSpPr/>
      </dsp:nvSpPr>
      <dsp:spPr>
        <a:xfrm>
          <a:off x="2912034" y="820704"/>
          <a:ext cx="438744" cy="4387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2970190" y="988480"/>
        <a:ext cx="322432" cy="103192"/>
      </dsp:txXfrm>
    </dsp:sp>
    <dsp:sp modelId="{F70CDCE5-743B-4706-BD78-FA9873316D85}">
      <dsp:nvSpPr>
        <dsp:cNvPr id="0" name=""/>
        <dsp:cNvSpPr/>
      </dsp:nvSpPr>
      <dsp:spPr>
        <a:xfrm>
          <a:off x="870208" y="1320873"/>
          <a:ext cx="4522397" cy="756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Savings accounts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532498" y="1431653"/>
        <a:ext cx="3197817" cy="534896"/>
      </dsp:txXfrm>
    </dsp:sp>
    <dsp:sp modelId="{DAC747A1-8610-42C6-9754-373CDDB0014B}">
      <dsp:nvSpPr>
        <dsp:cNvPr id="0" name=""/>
        <dsp:cNvSpPr/>
      </dsp:nvSpPr>
      <dsp:spPr>
        <a:xfrm>
          <a:off x="2912034" y="2138753"/>
          <a:ext cx="438744" cy="4387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2970190" y="2306529"/>
        <a:ext cx="322432" cy="103192"/>
      </dsp:txXfrm>
    </dsp:sp>
    <dsp:sp modelId="{608577DF-3961-4761-AEAF-9331F3437377}">
      <dsp:nvSpPr>
        <dsp:cNvPr id="0" name=""/>
        <dsp:cNvSpPr/>
      </dsp:nvSpPr>
      <dsp:spPr>
        <a:xfrm>
          <a:off x="870208" y="2598918"/>
          <a:ext cx="4522397" cy="756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Time deposits &lt;$100K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532498" y="2709698"/>
        <a:ext cx="3197817" cy="534896"/>
      </dsp:txXfrm>
    </dsp:sp>
    <dsp:sp modelId="{13D9BC70-3DE0-4DCB-8BEC-AAC2842E2061}">
      <dsp:nvSpPr>
        <dsp:cNvPr id="0" name=""/>
        <dsp:cNvSpPr/>
      </dsp:nvSpPr>
      <dsp:spPr>
        <a:xfrm>
          <a:off x="2912034" y="3456802"/>
          <a:ext cx="438744" cy="4387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2970190" y="3624578"/>
        <a:ext cx="322432" cy="103192"/>
      </dsp:txXfrm>
    </dsp:sp>
    <dsp:sp modelId="{EA03423B-34FB-4A3B-AFCA-F21C62A8C23D}">
      <dsp:nvSpPr>
        <dsp:cNvPr id="0" name=""/>
        <dsp:cNvSpPr/>
      </dsp:nvSpPr>
      <dsp:spPr>
        <a:xfrm>
          <a:off x="785783" y="3916967"/>
          <a:ext cx="4691246" cy="756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Money Market Mutual Funds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472800" y="4027747"/>
        <a:ext cx="3317212" cy="534896"/>
      </dsp:txXfrm>
    </dsp:sp>
    <dsp:sp modelId="{F7554060-1763-4D80-A27E-2559F2914845}">
      <dsp:nvSpPr>
        <dsp:cNvPr id="0" name=""/>
        <dsp:cNvSpPr/>
      </dsp:nvSpPr>
      <dsp:spPr>
        <a:xfrm rot="19337">
          <a:off x="5590499" y="2211931"/>
          <a:ext cx="240563" cy="281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>
        <a:off x="5590500" y="2268008"/>
        <a:ext cx="168394" cy="168841"/>
      </dsp:txXfrm>
    </dsp:sp>
    <dsp:sp modelId="{FD858AC3-5DBA-435F-AE0E-EB7103824110}">
      <dsp:nvSpPr>
        <dsp:cNvPr id="0" name=""/>
        <dsp:cNvSpPr/>
      </dsp:nvSpPr>
      <dsp:spPr>
        <a:xfrm>
          <a:off x="5930903" y="1601669"/>
          <a:ext cx="1512912" cy="1512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chemeClr val="tx1"/>
              </a:solidFill>
            </a:rPr>
            <a:t>M2</a:t>
          </a:r>
          <a:endParaRPr lang="en-US" sz="5300" kern="1200" dirty="0">
            <a:solidFill>
              <a:schemeClr val="tx1"/>
            </a:solidFill>
          </a:endParaRPr>
        </a:p>
      </dsp:txBody>
      <dsp:txXfrm>
        <a:off x="6152464" y="1823230"/>
        <a:ext cx="1069790" cy="1069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54DA8-C176-4637-A0B3-B90916F8CAD5}">
      <dsp:nvSpPr>
        <dsp:cNvPr id="0" name=""/>
        <dsp:cNvSpPr/>
      </dsp:nvSpPr>
      <dsp:spPr>
        <a:xfrm>
          <a:off x="4439" y="873695"/>
          <a:ext cx="3053208" cy="3053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solidFill>
                <a:schemeClr val="tx1"/>
              </a:solidFill>
            </a:rPr>
            <a:t>Money</a:t>
          </a:r>
          <a:endParaRPr lang="en-US" sz="5500" kern="1200" dirty="0">
            <a:solidFill>
              <a:schemeClr val="tx1"/>
            </a:solidFill>
          </a:endParaRPr>
        </a:p>
      </dsp:txBody>
      <dsp:txXfrm>
        <a:off x="451571" y="1320827"/>
        <a:ext cx="2158944" cy="2158944"/>
      </dsp:txXfrm>
    </dsp:sp>
    <dsp:sp modelId="{E5D56924-9350-4E83-8462-D90BEA2E9ED9}">
      <dsp:nvSpPr>
        <dsp:cNvPr id="0" name=""/>
        <dsp:cNvSpPr/>
      </dsp:nvSpPr>
      <dsp:spPr>
        <a:xfrm>
          <a:off x="3337278" y="1492414"/>
          <a:ext cx="1770861" cy="177086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>
        <a:off x="3572006" y="1857211"/>
        <a:ext cx="1301405" cy="1041267"/>
      </dsp:txXfrm>
    </dsp:sp>
    <dsp:sp modelId="{6BEE30CF-C1F2-4000-9A98-ED7AA34B7F22}">
      <dsp:nvSpPr>
        <dsp:cNvPr id="0" name=""/>
        <dsp:cNvSpPr/>
      </dsp:nvSpPr>
      <dsp:spPr>
        <a:xfrm>
          <a:off x="5324351" y="873695"/>
          <a:ext cx="3053208" cy="3053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solidFill>
                <a:schemeClr val="tx1"/>
              </a:solidFill>
            </a:rPr>
            <a:t>Credit Cards</a:t>
          </a:r>
          <a:endParaRPr lang="en-US" sz="5500" kern="1200" dirty="0">
            <a:solidFill>
              <a:schemeClr val="tx1"/>
            </a:solidFill>
          </a:endParaRPr>
        </a:p>
      </dsp:txBody>
      <dsp:txXfrm>
        <a:off x="5771483" y="1320827"/>
        <a:ext cx="2158944" cy="21589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C180-67BD-46BB-AD12-E5DA00A1CE13}">
      <dsp:nvSpPr>
        <dsp:cNvPr id="0" name=""/>
        <dsp:cNvSpPr/>
      </dsp:nvSpPr>
      <dsp:spPr>
        <a:xfrm>
          <a:off x="2901339" y="2449"/>
          <a:ext cx="2426921" cy="1014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Savers</a:t>
          </a:r>
          <a:endParaRPr lang="en-US" sz="2000" b="1" kern="1200" dirty="0"/>
        </a:p>
      </dsp:txBody>
      <dsp:txXfrm>
        <a:off x="2950874" y="51984"/>
        <a:ext cx="2327851" cy="915666"/>
      </dsp:txXfrm>
    </dsp:sp>
    <dsp:sp modelId="{4EFE916C-2DAF-4DC6-B132-32372A3CEC40}">
      <dsp:nvSpPr>
        <dsp:cNvPr id="0" name=""/>
        <dsp:cNvSpPr/>
      </dsp:nvSpPr>
      <dsp:spPr>
        <a:xfrm>
          <a:off x="2138559" y="809888"/>
          <a:ext cx="3352339" cy="3352339"/>
        </a:xfrm>
        <a:custGeom>
          <a:avLst/>
          <a:gdLst/>
          <a:ahLst/>
          <a:cxnLst/>
          <a:rect l="0" t="0" r="0" b="0"/>
          <a:pathLst>
            <a:path>
              <a:moveTo>
                <a:pt x="2491793" y="211825"/>
              </a:moveTo>
              <a:arcTo wR="1676169" hR="1676169" stAng="17947040" swAng="1905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35533-86F2-49B5-8D0A-54E9CC9FB4D8}">
      <dsp:nvSpPr>
        <dsp:cNvPr id="0" name=""/>
        <dsp:cNvSpPr/>
      </dsp:nvSpPr>
      <dsp:spPr>
        <a:xfrm>
          <a:off x="4577509" y="1678619"/>
          <a:ext cx="2426921" cy="1014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Financial Intermediaries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Indirect Finance</a:t>
          </a:r>
          <a:endParaRPr lang="en-US" sz="2000" b="1" i="1" kern="1200" dirty="0"/>
        </a:p>
      </dsp:txBody>
      <dsp:txXfrm>
        <a:off x="4627044" y="1728154"/>
        <a:ext cx="2327851" cy="915666"/>
      </dsp:txXfrm>
    </dsp:sp>
    <dsp:sp modelId="{EB78F41C-D4DE-4BAA-B184-A0D8A20FBD54}">
      <dsp:nvSpPr>
        <dsp:cNvPr id="0" name=""/>
        <dsp:cNvSpPr/>
      </dsp:nvSpPr>
      <dsp:spPr>
        <a:xfrm>
          <a:off x="2138559" y="209746"/>
          <a:ext cx="3352339" cy="3352339"/>
        </a:xfrm>
        <a:custGeom>
          <a:avLst/>
          <a:gdLst/>
          <a:ahLst/>
          <a:cxnLst/>
          <a:rect l="0" t="0" r="0" b="0"/>
          <a:pathLst>
            <a:path>
              <a:moveTo>
                <a:pt x="3140513" y="2491793"/>
              </a:moveTo>
              <a:arcTo wR="1676169" hR="1676169" stAng="1747040" swAng="1905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5B3A0-CF1A-4774-A6AA-E269C1C64168}">
      <dsp:nvSpPr>
        <dsp:cNvPr id="0" name=""/>
        <dsp:cNvSpPr/>
      </dsp:nvSpPr>
      <dsp:spPr>
        <a:xfrm>
          <a:off x="2901339" y="3354789"/>
          <a:ext cx="2426921" cy="1014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Borrowers</a:t>
          </a:r>
          <a:endParaRPr lang="en-US" sz="2000" b="1" kern="1200" dirty="0"/>
        </a:p>
      </dsp:txBody>
      <dsp:txXfrm>
        <a:off x="2950874" y="3404324"/>
        <a:ext cx="2327851" cy="915666"/>
      </dsp:txXfrm>
    </dsp:sp>
    <dsp:sp modelId="{BBFCEFA6-7F7B-46F4-B103-00339BC311B8}">
      <dsp:nvSpPr>
        <dsp:cNvPr id="0" name=""/>
        <dsp:cNvSpPr/>
      </dsp:nvSpPr>
      <dsp:spPr>
        <a:xfrm>
          <a:off x="2738701" y="209746"/>
          <a:ext cx="3352339" cy="3352339"/>
        </a:xfrm>
        <a:custGeom>
          <a:avLst/>
          <a:gdLst/>
          <a:ahLst/>
          <a:cxnLst/>
          <a:rect l="0" t="0" r="0" b="0"/>
          <a:pathLst>
            <a:path>
              <a:moveTo>
                <a:pt x="860545" y="3140513"/>
              </a:moveTo>
              <a:arcTo wR="1676169" hR="1676169" stAng="7147040" swAng="1905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604D-EA8E-4170-A634-DD560F9D4009}">
      <dsp:nvSpPr>
        <dsp:cNvPr id="0" name=""/>
        <dsp:cNvSpPr/>
      </dsp:nvSpPr>
      <dsp:spPr>
        <a:xfrm>
          <a:off x="1225169" y="1678619"/>
          <a:ext cx="2426921" cy="1014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Financial Markets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Direct Finance </a:t>
          </a:r>
          <a:endParaRPr lang="en-US" sz="2000" b="1" i="1" kern="1200" dirty="0"/>
        </a:p>
      </dsp:txBody>
      <dsp:txXfrm>
        <a:off x="1274704" y="1728154"/>
        <a:ext cx="2327851" cy="915666"/>
      </dsp:txXfrm>
    </dsp:sp>
    <dsp:sp modelId="{F303B239-F16E-45ED-8C79-5C17A59BB60C}">
      <dsp:nvSpPr>
        <dsp:cNvPr id="0" name=""/>
        <dsp:cNvSpPr/>
      </dsp:nvSpPr>
      <dsp:spPr>
        <a:xfrm>
          <a:off x="2738701" y="809888"/>
          <a:ext cx="3352339" cy="3352339"/>
        </a:xfrm>
        <a:custGeom>
          <a:avLst/>
          <a:gdLst/>
          <a:ahLst/>
          <a:cxnLst/>
          <a:rect l="0" t="0" r="0" b="0"/>
          <a:pathLst>
            <a:path>
              <a:moveTo>
                <a:pt x="211825" y="860545"/>
              </a:moveTo>
              <a:arcTo wR="1676169" hR="1676169" stAng="12547040" swAng="1905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6D3CB-087B-48D1-8617-A995958344FF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0C1B8-9CCF-4F0B-96EA-37D824D3558E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0" rIns="448056" bIns="448056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Default risk</a:t>
          </a:r>
          <a:endParaRPr lang="en-US" sz="6300" kern="1200" dirty="0"/>
        </a:p>
      </dsp:txBody>
      <dsp:txXfrm>
        <a:off x="2801767" y="0"/>
        <a:ext cx="4608576" cy="2172462"/>
      </dsp:txXfrm>
    </dsp:sp>
    <dsp:sp modelId="{00193A61-F9C7-47B4-81E2-C86B07A4A6C5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850E7-2694-42E5-8801-9901BE8C4E45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0" rIns="448056" bIns="448056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Return</a:t>
          </a:r>
          <a:endParaRPr lang="en-US" sz="6300" kern="1200" dirty="0"/>
        </a:p>
      </dsp:txBody>
      <dsp:txXfrm>
        <a:off x="3616497" y="2353500"/>
        <a:ext cx="4608576" cy="2172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BE0D-82DA-4085-802F-E81F8219A2DA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1C81D-5E48-4989-98AC-E4EE27610777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Liquidity</a:t>
          </a:r>
          <a:endParaRPr lang="en-US" sz="6500" kern="1200" dirty="0"/>
        </a:p>
      </dsp:txBody>
      <dsp:txXfrm>
        <a:off x="2801767" y="0"/>
        <a:ext cx="4608576" cy="2172462"/>
      </dsp:txXfrm>
    </dsp:sp>
    <dsp:sp modelId="{45FAE90E-FE48-48E0-9365-1B1B7E3B8C34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F3251-356F-42BD-8710-8D512AD8F7EA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Return</a:t>
          </a:r>
          <a:endParaRPr lang="en-US" sz="6500" kern="1200" dirty="0"/>
        </a:p>
      </dsp:txBody>
      <dsp:txXfrm>
        <a:off x="3616497" y="2353500"/>
        <a:ext cx="4608576" cy="217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6BCD61-3868-4237-9417-BDD22250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E13E9D-965F-4DDB-A21E-3933581A5CA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94FE49-0F38-4A75-A29E-A417441F3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Silver certificate image:</a:t>
            </a:r>
            <a:r>
              <a:rPr lang="en-US" baseline="0" dirty="0" smtClean="0"/>
              <a:t> </a:t>
            </a:r>
            <a:r>
              <a:rPr lang="en-US" dirty="0" smtClean="0"/>
              <a:t>http://en.wikipedia.org/wiki/File:Silvercertificate.jpg</a:t>
            </a:r>
          </a:p>
          <a:p>
            <a:endParaRPr lang="en-US" dirty="0" smtClean="0"/>
          </a:p>
          <a:p>
            <a:r>
              <a:rPr lang="en-US" dirty="0" smtClean="0"/>
              <a:t>5 dollar bill</a:t>
            </a:r>
            <a:r>
              <a:rPr lang="en-US" baseline="0" dirty="0" smtClean="0"/>
              <a:t> image: http://en.wikipedia.org/wiki/United_States_five-dollar_bill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B101-F9B5-4F09-AFEF-08B7A5740E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B101-F9B5-4F09-AFEF-08B7A5740E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B101-F9B5-4F09-AFEF-08B7A5740E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B101-F9B5-4F09-AFEF-08B7A5740E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B101-F9B5-4F09-AFEF-08B7A5740E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FB101-F9B5-4F09-AFEF-08B7A5740E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719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1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Economic Summit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19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EconEd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6019800"/>
            <a:ext cx="1441704" cy="71323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11811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conBootCamp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946606"/>
            <a:ext cx="2374900" cy="7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12</a:t>
            </a:r>
            <a:br>
              <a:rPr lang="en-US" dirty="0" smtClean="0"/>
            </a:br>
            <a:r>
              <a:rPr lang="en-US" dirty="0" smtClean="0"/>
              <a:t>Money </a:t>
            </a:r>
            <a:r>
              <a:rPr lang="en-US" smtClean="0"/>
              <a:t>and Financial Markets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Aggregates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Aggregates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55924"/>
          <a:ext cx="8229600" cy="471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Ability to convert an asset to a medium of exchange without loss of value</a:t>
            </a:r>
          </a:p>
          <a:p>
            <a:r>
              <a:rPr lang="en-US" dirty="0" smtClean="0"/>
              <a:t>Factors that affect liquidity include</a:t>
            </a:r>
          </a:p>
          <a:p>
            <a:pPr lvl="1"/>
            <a:r>
              <a:rPr lang="en-US" dirty="0" smtClean="0"/>
              <a:t>Time constraints</a:t>
            </a:r>
          </a:p>
          <a:p>
            <a:pPr lvl="1"/>
            <a:r>
              <a:rPr lang="en-US" dirty="0" smtClean="0"/>
              <a:t>Withdrawal restrictions</a:t>
            </a:r>
          </a:p>
          <a:p>
            <a:pPr lvl="1"/>
            <a:r>
              <a:rPr lang="en-US" dirty="0" smtClean="0"/>
              <a:t>Minimum deposits</a:t>
            </a:r>
          </a:p>
          <a:p>
            <a:pPr lvl="1"/>
            <a:r>
              <a:rPr lang="en-US" dirty="0" smtClean="0"/>
              <a:t>Market conditions</a:t>
            </a:r>
          </a:p>
          <a:p>
            <a:r>
              <a:rPr lang="en-US" dirty="0" smtClean="0"/>
              <a:t>When liquidity </a:t>
            </a:r>
            <a:r>
              <a:rPr lang="en-US" dirty="0" smtClean="0">
                <a:latin typeface="Calibri"/>
              </a:rPr>
              <a:t>decreases, savers demand compensation (interest)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-2286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ot Equal 5"/>
          <p:cNvSpPr/>
          <p:nvPr/>
        </p:nvSpPr>
        <p:spPr>
          <a:xfrm>
            <a:off x="3276600" y="1066800"/>
            <a:ext cx="2362200" cy="22098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386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Credit cards represent a loan. The card (or the number) is simply a way to access a line of credit.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On the other hand, a debit card is a way to spend checkable deposits, just like a paper check.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Financial 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Banks, savings and loans, credit unions</a:t>
            </a:r>
          </a:p>
          <a:p>
            <a:r>
              <a:rPr lang="en-US" dirty="0" smtClean="0"/>
              <a:t>Mutual funds</a:t>
            </a:r>
          </a:p>
          <a:p>
            <a:r>
              <a:rPr lang="en-US" dirty="0" smtClean="0"/>
              <a:t>Life insurance companies</a:t>
            </a:r>
          </a:p>
          <a:p>
            <a:r>
              <a:rPr lang="en-US" dirty="0" smtClean="0"/>
              <a:t>Pension funds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Financial 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Reduce transaction costs</a:t>
            </a:r>
            <a:r>
              <a:rPr lang="en-US" dirty="0" smtClean="0"/>
              <a:t> by gathering and providing information</a:t>
            </a:r>
          </a:p>
          <a:p>
            <a:r>
              <a:rPr lang="en-US" b="1" dirty="0" smtClean="0"/>
              <a:t>Reduce risk</a:t>
            </a:r>
            <a:r>
              <a:rPr lang="en-US" dirty="0" smtClean="0"/>
              <a:t> by allowing diversification</a:t>
            </a:r>
          </a:p>
          <a:p>
            <a:r>
              <a:rPr lang="en-US" b="1" dirty="0" smtClean="0"/>
              <a:t>Increase liquidity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Saving or 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Default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The saver might not be repaid (either the original 	amount or the promised interest)</a:t>
            </a:r>
          </a:p>
          <a:p>
            <a:r>
              <a:rPr lang="en-US" dirty="0" smtClean="0"/>
              <a:t>Liquidity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How quickly can the saver access the money?</a:t>
            </a:r>
          </a:p>
          <a:p>
            <a:r>
              <a:rPr lang="en-US" dirty="0" smtClean="0"/>
              <a:t>Inflation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The interest rate might be less than the rate of 	inflation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45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(12)  Economics. The student understands the role of money in an economy. The student is expected to:</a:t>
            </a:r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/>
              <a:t>A)  describe the functions of money;</a:t>
            </a:r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/>
              <a:t>B)  describe the characteristics of money, including commodity money, fiat money, and representative money; and</a:t>
            </a:r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/>
              <a:t>C)  examine the positive and negative aspects of barter, currency, credit cards, and debit cards.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Risk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student has saved $100 to buy an </a:t>
            </a:r>
            <a:r>
              <a:rPr lang="en-US" dirty="0" smtClean="0"/>
              <a:t>iPod, but she </a:t>
            </a:r>
            <a:r>
              <a:rPr lang="en-US" dirty="0"/>
              <a:t>faces a </a:t>
            </a:r>
            <a:r>
              <a:rPr lang="en-US" dirty="0" smtClean="0"/>
              <a:t>choice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Buy it today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Loan the money to a friend for one year and buy her iPod when the loan is repaid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Why </a:t>
            </a:r>
            <a:r>
              <a:rPr lang="en-US" dirty="0"/>
              <a:t>would she wait? </a:t>
            </a:r>
            <a:r>
              <a:rPr lang="en-US" i="1" dirty="0" smtClean="0"/>
              <a:t>She </a:t>
            </a:r>
            <a:r>
              <a:rPr lang="en-US" i="1" dirty="0"/>
              <a:t>wants an interest payment that will allow her to buy </a:t>
            </a:r>
            <a:r>
              <a:rPr lang="en-US" i="1" dirty="0" smtClean="0"/>
              <a:t>six $1 song </a:t>
            </a:r>
            <a:r>
              <a:rPr lang="en-US" i="1" dirty="0"/>
              <a:t>downloads.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Risk</a:t>
            </a:r>
            <a:endParaRPr lang="en-US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Loan details</a:t>
            </a:r>
          </a:p>
          <a:p>
            <a:pPr lvl="1"/>
            <a:r>
              <a:rPr lang="en-US" dirty="0" smtClean="0"/>
              <a:t>Loan amount = $100</a:t>
            </a:r>
          </a:p>
          <a:p>
            <a:pPr lvl="1"/>
            <a:r>
              <a:rPr lang="en-US" dirty="0" smtClean="0"/>
              <a:t>Nominal interest rate = 6%</a:t>
            </a:r>
          </a:p>
          <a:p>
            <a:r>
              <a:rPr lang="en-US" dirty="0" smtClean="0"/>
              <a:t>$100 iPod → $6 interest = 6 downloads</a:t>
            </a:r>
          </a:p>
          <a:p>
            <a:r>
              <a:rPr lang="en-US" dirty="0" smtClean="0"/>
              <a:t>$104 iPod → $6 interest = 2 downloads</a:t>
            </a:r>
          </a:p>
          <a:p>
            <a:pPr lvl="1"/>
            <a:r>
              <a:rPr lang="en-US" dirty="0" smtClean="0"/>
              <a:t>Nominal interest rate = 6%</a:t>
            </a:r>
          </a:p>
          <a:p>
            <a:pPr lvl="1"/>
            <a:r>
              <a:rPr lang="en-US" dirty="0" smtClean="0"/>
              <a:t>Real interest rate = 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(17)  Personal financial literacy. The student understands the role of financial markets/institutions in saving, borrowing, and capital formation. The student is expected to:</a:t>
            </a:r>
          </a:p>
          <a:p>
            <a:pPr lvl="1">
              <a:buNone/>
            </a:pPr>
            <a:r>
              <a:rPr lang="en-US" dirty="0" smtClean="0"/>
              <a:t>	(A) explain the functions of financial institutions and how they affect households and businesses;</a:t>
            </a:r>
          </a:p>
          <a:p>
            <a:pPr lvl="1">
              <a:buNone/>
            </a:pPr>
            <a:r>
              <a:rPr lang="en-US" dirty="0" smtClean="0"/>
              <a:t>	(B) explain how the amount of savings in an economy is the basis of capital formation;</a:t>
            </a:r>
          </a:p>
          <a:p>
            <a:pPr lvl="1">
              <a:buNone/>
            </a:pPr>
            <a:r>
              <a:rPr lang="en-US" dirty="0" smtClean="0"/>
              <a:t>	(C) analyze the role of interest and risk in allocating savings to its most productive use; and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marL="514350" indent="-514350">
              <a:buAutoNum type="alphaUcParenBoth" startAt="4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the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Commodity money</a:t>
            </a:r>
          </a:p>
          <a:p>
            <a:r>
              <a:rPr lang="en-US" dirty="0" smtClean="0"/>
              <a:t>Fiat money</a:t>
            </a:r>
          </a:p>
          <a:p>
            <a:r>
              <a:rPr lang="en-US" dirty="0" smtClean="0"/>
              <a:t>Representative money</a:t>
            </a:r>
          </a:p>
          <a:p>
            <a:r>
              <a:rPr lang="en-US" dirty="0" smtClean="0"/>
              <a:t>Liquidity</a:t>
            </a:r>
          </a:p>
          <a:p>
            <a:r>
              <a:rPr lang="en-US" dirty="0" smtClean="0"/>
              <a:t>Default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barter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Inefficient</a:t>
            </a:r>
          </a:p>
          <a:p>
            <a:r>
              <a:rPr lang="en-US" dirty="0" smtClean="0"/>
              <a:t>Time consuming</a:t>
            </a:r>
          </a:p>
          <a:p>
            <a:r>
              <a:rPr lang="en-US" dirty="0" smtClean="0"/>
              <a:t>Difficult to satisfy wants and needs consistently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of Money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7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Money’s Value</a:t>
            </a:r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smtClean="0"/>
              <a:t>Commodity Money </a:t>
            </a:r>
            <a:r>
              <a:rPr lang="en-US" smtClean="0"/>
              <a:t>– medium of exchange has intrinsic value</a:t>
            </a:r>
          </a:p>
          <a:p>
            <a:r>
              <a:rPr lang="en-US" b="1" i="1" smtClean="0"/>
              <a:t>Representative money </a:t>
            </a:r>
            <a:r>
              <a:rPr lang="en-US" smtClean="0"/>
              <a:t>– medium of exchange represents a claim on an item of value</a:t>
            </a:r>
          </a:p>
          <a:p>
            <a:r>
              <a:rPr lang="en-US" b="1" i="1" smtClean="0"/>
              <a:t>Fiat Money </a:t>
            </a:r>
            <a:r>
              <a:rPr lang="en-US" smtClean="0"/>
              <a:t>– medium of exchange has value by government decree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Money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Portable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Divisible</a:t>
            </a:r>
          </a:p>
          <a:p>
            <a:r>
              <a:rPr lang="en-US" dirty="0" smtClean="0"/>
              <a:t>Uniform</a:t>
            </a:r>
          </a:p>
          <a:p>
            <a:r>
              <a:rPr lang="en-US" dirty="0" smtClean="0"/>
              <a:t>Limited</a:t>
            </a:r>
          </a:p>
          <a:p>
            <a:r>
              <a:rPr lang="en-US" dirty="0" smtClean="0"/>
              <a:t>Acceptable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vercertific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17640"/>
            <a:ext cx="4285267" cy="383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New_five_dollar_b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6333" y="1617639"/>
            <a:ext cx="4285267" cy="185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eries2006_NoteBack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6333" y="3563607"/>
            <a:ext cx="4285267" cy="1861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449</Words>
  <Application>Microsoft Office PowerPoint</Application>
  <PresentationFormat>On-screen Show (4:3)</PresentationFormat>
  <Paragraphs>114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Session 12 Money and Financial Markets</vt:lpstr>
      <vt:lpstr>TEKS</vt:lpstr>
      <vt:lpstr>TEKS</vt:lpstr>
      <vt:lpstr>Teaching the Terms</vt:lpstr>
      <vt:lpstr>Problems with barter</vt:lpstr>
      <vt:lpstr>Functions of Money</vt:lpstr>
      <vt:lpstr>Sources of Money’s Value</vt:lpstr>
      <vt:lpstr>Characteristics of Money</vt:lpstr>
      <vt:lpstr>What is the difference?</vt:lpstr>
      <vt:lpstr>Monetary Aggregates</vt:lpstr>
      <vt:lpstr>Monetary Aggregates</vt:lpstr>
      <vt:lpstr>Liquidity</vt:lpstr>
      <vt:lpstr>PowerPoint Presentation</vt:lpstr>
      <vt:lpstr>Financial Markets</vt:lpstr>
      <vt:lpstr>Types of Financial Intermediaries</vt:lpstr>
      <vt:lpstr>Benefits of Financial Intermediaries</vt:lpstr>
      <vt:lpstr>Risks of Saving or Lending</vt:lpstr>
      <vt:lpstr>Trade-offs</vt:lpstr>
      <vt:lpstr>Trade-offs</vt:lpstr>
      <vt:lpstr>Inflation Risk</vt:lpstr>
      <vt:lpstr>Inflation Risk</vt:lpstr>
      <vt:lpstr>Questions?</vt:lpstr>
    </vt:vector>
  </TitlesOfParts>
  <Company>Federal Reserve Bank of Dallas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Coplen</dc:creator>
  <cp:lastModifiedBy>Kiser, Sherry</cp:lastModifiedBy>
  <cp:revision>23</cp:revision>
  <dcterms:created xsi:type="dcterms:W3CDTF">2012-04-20T19:52:48Z</dcterms:created>
  <dcterms:modified xsi:type="dcterms:W3CDTF">2014-05-01T20:35:11Z</dcterms:modified>
</cp:coreProperties>
</file>